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9" r:id="rId11"/>
    <p:sldId id="270" r:id="rId12"/>
    <p:sldId id="271" r:id="rId13"/>
    <p:sldId id="272" r:id="rId14"/>
    <p:sldId id="300" r:id="rId15"/>
    <p:sldId id="286" r:id="rId16"/>
    <p:sldId id="287" r:id="rId17"/>
    <p:sldId id="288" r:id="rId18"/>
    <p:sldId id="289" r:id="rId19"/>
    <p:sldId id="290" r:id="rId20"/>
    <p:sldId id="291" r:id="rId21"/>
    <p:sldId id="285" r:id="rId22"/>
    <p:sldId id="266" r:id="rId23"/>
    <p:sldId id="273" r:id="rId24"/>
    <p:sldId id="274" r:id="rId25"/>
    <p:sldId id="275" r:id="rId26"/>
    <p:sldId id="276" r:id="rId27"/>
    <p:sldId id="277" r:id="rId28"/>
    <p:sldId id="278" r:id="rId29"/>
    <p:sldId id="279" r:id="rId30"/>
    <p:sldId id="280" r:id="rId31"/>
    <p:sldId id="281" r:id="rId32"/>
    <p:sldId id="297" r:id="rId33"/>
    <p:sldId id="282" r:id="rId34"/>
    <p:sldId id="265" r:id="rId35"/>
    <p:sldId id="298" r:id="rId36"/>
    <p:sldId id="299" r:id="rId37"/>
    <p:sldId id="293" r:id="rId38"/>
    <p:sldId id="295" r:id="rId39"/>
    <p:sldId id="296" r:id="rId40"/>
    <p:sldId id="267" r:id="rId41"/>
    <p:sldId id="302" r:id="rId42"/>
    <p:sldId id="303" r:id="rId43"/>
    <p:sldId id="304" r:id="rId44"/>
    <p:sldId id="305" r:id="rId45"/>
    <p:sldId id="309" r:id="rId46"/>
    <p:sldId id="307" r:id="rId47"/>
    <p:sldId id="310" r:id="rId48"/>
    <p:sldId id="308" r:id="rId49"/>
    <p:sldId id="30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ED03C63-C5D5-334D-B8A2-B36E248CFCFF}">
          <p14:sldIdLst>
            <p14:sldId id="256"/>
            <p14:sldId id="257"/>
            <p14:sldId id="258"/>
            <p14:sldId id="259"/>
            <p14:sldId id="260"/>
            <p14:sldId id="261"/>
            <p14:sldId id="262"/>
            <p14:sldId id="263"/>
            <p14:sldId id="264"/>
            <p14:sldId id="269"/>
            <p14:sldId id="270"/>
            <p14:sldId id="271"/>
            <p14:sldId id="272"/>
            <p14:sldId id="300"/>
            <p14:sldId id="286"/>
            <p14:sldId id="287"/>
            <p14:sldId id="288"/>
            <p14:sldId id="289"/>
            <p14:sldId id="290"/>
            <p14:sldId id="291"/>
            <p14:sldId id="285"/>
            <p14:sldId id="266"/>
            <p14:sldId id="273"/>
            <p14:sldId id="274"/>
            <p14:sldId id="275"/>
            <p14:sldId id="276"/>
            <p14:sldId id="277"/>
            <p14:sldId id="278"/>
            <p14:sldId id="279"/>
            <p14:sldId id="280"/>
            <p14:sldId id="281"/>
            <p14:sldId id="297"/>
            <p14:sldId id="282"/>
            <p14:sldId id="265"/>
            <p14:sldId id="298"/>
            <p14:sldId id="299"/>
            <p14:sldId id="293"/>
            <p14:sldId id="295"/>
            <p14:sldId id="296"/>
            <p14:sldId id="267"/>
            <p14:sldId id="302"/>
            <p14:sldId id="303"/>
            <p14:sldId id="304"/>
            <p14:sldId id="305"/>
            <p14:sldId id="309"/>
            <p14:sldId id="307"/>
            <p14:sldId id="310"/>
            <p14:sldId id="308"/>
            <p14:sldId id="30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0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94648"/>
  </p:normalViewPr>
  <p:slideViewPr>
    <p:cSldViewPr snapToGrid="0" snapToObjects="1">
      <p:cViewPr varScale="1">
        <p:scale>
          <a:sx n="112" d="100"/>
          <a:sy n="112" d="100"/>
        </p:scale>
        <p:origin x="2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_rels/data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3E6349-1E2F-42FF-91C9-334E514258D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B21BE25-7129-4249-A0B7-0CD169D5B5A8}">
      <dgm:prSet/>
      <dgm:spPr/>
      <dgm:t>
        <a:bodyPr/>
        <a:lstStyle/>
        <a:p>
          <a:r>
            <a:rPr lang="en-US"/>
            <a:t>Could we be better investing in our two properties at Riddells Creek?</a:t>
          </a:r>
        </a:p>
      </dgm:t>
    </dgm:pt>
    <dgm:pt modelId="{D9C59846-FA02-4729-94F0-1FC98169B6FA}" type="parTrans" cxnId="{9658519C-A275-4301-9F79-1A6542401C3C}">
      <dgm:prSet/>
      <dgm:spPr/>
      <dgm:t>
        <a:bodyPr/>
        <a:lstStyle/>
        <a:p>
          <a:endParaRPr lang="en-US"/>
        </a:p>
      </dgm:t>
    </dgm:pt>
    <dgm:pt modelId="{A90A66CB-FFC4-47E0-8D21-209F1BD324CB}" type="sibTrans" cxnId="{9658519C-A275-4301-9F79-1A6542401C3C}">
      <dgm:prSet/>
      <dgm:spPr/>
      <dgm:t>
        <a:bodyPr/>
        <a:lstStyle/>
        <a:p>
          <a:endParaRPr lang="en-US"/>
        </a:p>
      </dgm:t>
    </dgm:pt>
    <dgm:pt modelId="{F12E442F-8DEC-4AC2-95C1-FE76DC552A2C}">
      <dgm:prSet/>
      <dgm:spPr/>
      <dgm:t>
        <a:bodyPr/>
        <a:lstStyle/>
        <a:p>
          <a:r>
            <a:rPr lang="en-US" dirty="0"/>
            <a:t>What is our long-term strategy for 3431?</a:t>
          </a:r>
        </a:p>
      </dgm:t>
    </dgm:pt>
    <dgm:pt modelId="{30A1C4B8-3AEE-4EEF-ACC9-418A1A3FE127}" type="parTrans" cxnId="{279D7BF4-6014-4D10-90A2-783E597723F7}">
      <dgm:prSet/>
      <dgm:spPr/>
      <dgm:t>
        <a:bodyPr/>
        <a:lstStyle/>
        <a:p>
          <a:endParaRPr lang="en-US"/>
        </a:p>
      </dgm:t>
    </dgm:pt>
    <dgm:pt modelId="{2781F81B-BC9B-4513-A7D8-DDF116927E64}" type="sibTrans" cxnId="{279D7BF4-6014-4D10-90A2-783E597723F7}">
      <dgm:prSet/>
      <dgm:spPr/>
      <dgm:t>
        <a:bodyPr/>
        <a:lstStyle/>
        <a:p>
          <a:endParaRPr lang="en-US"/>
        </a:p>
      </dgm:t>
    </dgm:pt>
    <dgm:pt modelId="{495AE82D-1CB4-4689-838E-F86B9272E4E3}">
      <dgm:prSet/>
      <dgm:spPr/>
      <dgm:t>
        <a:bodyPr/>
        <a:lstStyle/>
        <a:p>
          <a:r>
            <a:rPr lang="en-US"/>
            <a:t>Do we extend on what is there, </a:t>
          </a:r>
        </a:p>
      </dgm:t>
    </dgm:pt>
    <dgm:pt modelId="{9022D735-5EE0-4BD3-9A56-783E69FB9142}" type="parTrans" cxnId="{45D8F455-5A0D-412A-A59C-436A76CBA15C}">
      <dgm:prSet/>
      <dgm:spPr/>
      <dgm:t>
        <a:bodyPr/>
        <a:lstStyle/>
        <a:p>
          <a:endParaRPr lang="en-US"/>
        </a:p>
      </dgm:t>
    </dgm:pt>
    <dgm:pt modelId="{E6227A5C-C7C3-43D9-A12F-6BE8FEF4D43C}" type="sibTrans" cxnId="{45D8F455-5A0D-412A-A59C-436A76CBA15C}">
      <dgm:prSet/>
      <dgm:spPr/>
      <dgm:t>
        <a:bodyPr/>
        <a:lstStyle/>
        <a:p>
          <a:endParaRPr lang="en-US"/>
        </a:p>
      </dgm:t>
    </dgm:pt>
    <dgm:pt modelId="{F1755C1E-C975-492E-81B7-3543C0030F70}">
      <dgm:prSet/>
      <dgm:spPr/>
      <dgm:t>
        <a:bodyPr/>
        <a:lstStyle/>
        <a:p>
          <a:r>
            <a:rPr lang="en-US"/>
            <a:t>or re-invest into the wider parish mission?</a:t>
          </a:r>
        </a:p>
      </dgm:t>
    </dgm:pt>
    <dgm:pt modelId="{5D0FE73B-73CB-4A88-906B-054DE788B8C0}" type="parTrans" cxnId="{58D662D6-4BF0-412A-A061-2BA44CB0F0ED}">
      <dgm:prSet/>
      <dgm:spPr/>
      <dgm:t>
        <a:bodyPr/>
        <a:lstStyle/>
        <a:p>
          <a:endParaRPr lang="en-US"/>
        </a:p>
      </dgm:t>
    </dgm:pt>
    <dgm:pt modelId="{0F88AB09-5236-4834-A1B1-A3C942A9C3BA}" type="sibTrans" cxnId="{58D662D6-4BF0-412A-A061-2BA44CB0F0ED}">
      <dgm:prSet/>
      <dgm:spPr/>
      <dgm:t>
        <a:bodyPr/>
        <a:lstStyle/>
        <a:p>
          <a:endParaRPr lang="en-US"/>
        </a:p>
      </dgm:t>
    </dgm:pt>
    <dgm:pt modelId="{39A6293E-F92B-4A84-B2BA-72A2809B66CB}">
      <dgm:prSet/>
      <dgm:spPr/>
      <dgm:t>
        <a:bodyPr/>
        <a:lstStyle/>
        <a:p>
          <a:r>
            <a:rPr lang="en-US"/>
            <a:t>Another storey on 8A Station Street?</a:t>
          </a:r>
        </a:p>
      </dgm:t>
    </dgm:pt>
    <dgm:pt modelId="{05B50537-39FD-4FCA-8076-2EB40C206F3A}" type="parTrans" cxnId="{4F2D66AF-A75E-4BC4-98BC-E8CC6255E43B}">
      <dgm:prSet/>
      <dgm:spPr/>
      <dgm:t>
        <a:bodyPr/>
        <a:lstStyle/>
        <a:p>
          <a:endParaRPr lang="en-US"/>
        </a:p>
      </dgm:t>
    </dgm:pt>
    <dgm:pt modelId="{E22E073E-776B-4753-80BD-2AD224336266}" type="sibTrans" cxnId="{4F2D66AF-A75E-4BC4-98BC-E8CC6255E43B}">
      <dgm:prSet/>
      <dgm:spPr/>
      <dgm:t>
        <a:bodyPr/>
        <a:lstStyle/>
        <a:p>
          <a:endParaRPr lang="en-US"/>
        </a:p>
      </dgm:t>
    </dgm:pt>
    <dgm:pt modelId="{0ED7FD2D-5ACB-5B48-9291-3129BD0FF45D}" type="pres">
      <dgm:prSet presAssocID="{8B3E6349-1E2F-42FF-91C9-334E514258DE}" presName="diagram" presStyleCnt="0">
        <dgm:presLayoutVars>
          <dgm:dir/>
          <dgm:resizeHandles val="exact"/>
        </dgm:presLayoutVars>
      </dgm:prSet>
      <dgm:spPr/>
    </dgm:pt>
    <dgm:pt modelId="{16074FD4-C4C3-0F42-9F94-0D9FB621FB56}" type="pres">
      <dgm:prSet presAssocID="{3B21BE25-7129-4249-A0B7-0CD169D5B5A8}" presName="node" presStyleLbl="node1" presStyleIdx="0" presStyleCnt="5">
        <dgm:presLayoutVars>
          <dgm:bulletEnabled val="1"/>
        </dgm:presLayoutVars>
      </dgm:prSet>
      <dgm:spPr/>
    </dgm:pt>
    <dgm:pt modelId="{29451834-EF30-A046-A665-F73900A31F3A}" type="pres">
      <dgm:prSet presAssocID="{A90A66CB-FFC4-47E0-8D21-209F1BD324CB}" presName="sibTrans" presStyleCnt="0"/>
      <dgm:spPr/>
    </dgm:pt>
    <dgm:pt modelId="{A87A0408-6538-EE41-A2F1-C8B96044D704}" type="pres">
      <dgm:prSet presAssocID="{F12E442F-8DEC-4AC2-95C1-FE76DC552A2C}" presName="node" presStyleLbl="node1" presStyleIdx="1" presStyleCnt="5">
        <dgm:presLayoutVars>
          <dgm:bulletEnabled val="1"/>
        </dgm:presLayoutVars>
      </dgm:prSet>
      <dgm:spPr/>
    </dgm:pt>
    <dgm:pt modelId="{63B5DEE4-3570-F945-8B47-902AFC898832}" type="pres">
      <dgm:prSet presAssocID="{2781F81B-BC9B-4513-A7D8-DDF116927E64}" presName="sibTrans" presStyleCnt="0"/>
      <dgm:spPr/>
    </dgm:pt>
    <dgm:pt modelId="{12F88844-144A-6646-9227-1ED9813B51DE}" type="pres">
      <dgm:prSet presAssocID="{495AE82D-1CB4-4689-838E-F86B9272E4E3}" presName="node" presStyleLbl="node1" presStyleIdx="2" presStyleCnt="5">
        <dgm:presLayoutVars>
          <dgm:bulletEnabled val="1"/>
        </dgm:presLayoutVars>
      </dgm:prSet>
      <dgm:spPr/>
    </dgm:pt>
    <dgm:pt modelId="{6B960861-BB80-3744-9A82-7E4EE98B6E39}" type="pres">
      <dgm:prSet presAssocID="{E6227A5C-C7C3-43D9-A12F-6BE8FEF4D43C}" presName="sibTrans" presStyleCnt="0"/>
      <dgm:spPr/>
    </dgm:pt>
    <dgm:pt modelId="{99CFB36B-C0A2-5E41-A8BC-008599B45445}" type="pres">
      <dgm:prSet presAssocID="{F1755C1E-C975-492E-81B7-3543C0030F70}" presName="node" presStyleLbl="node1" presStyleIdx="3" presStyleCnt="5">
        <dgm:presLayoutVars>
          <dgm:bulletEnabled val="1"/>
        </dgm:presLayoutVars>
      </dgm:prSet>
      <dgm:spPr/>
    </dgm:pt>
    <dgm:pt modelId="{09BE333D-7CBC-FF48-971F-3D954B123BE0}" type="pres">
      <dgm:prSet presAssocID="{0F88AB09-5236-4834-A1B1-A3C942A9C3BA}" presName="sibTrans" presStyleCnt="0"/>
      <dgm:spPr/>
    </dgm:pt>
    <dgm:pt modelId="{DED1AD22-0E30-B645-93E9-58D12123F58C}" type="pres">
      <dgm:prSet presAssocID="{39A6293E-F92B-4A84-B2BA-72A2809B66CB}" presName="node" presStyleLbl="node1" presStyleIdx="4" presStyleCnt="5">
        <dgm:presLayoutVars>
          <dgm:bulletEnabled val="1"/>
        </dgm:presLayoutVars>
      </dgm:prSet>
      <dgm:spPr/>
    </dgm:pt>
  </dgm:ptLst>
  <dgm:cxnLst>
    <dgm:cxn modelId="{220F0D1A-034E-0641-A362-6E6983395333}" type="presOf" srcId="{8B3E6349-1E2F-42FF-91C9-334E514258DE}" destId="{0ED7FD2D-5ACB-5B48-9291-3129BD0FF45D}" srcOrd="0" destOrd="0" presId="urn:microsoft.com/office/officeart/2005/8/layout/default"/>
    <dgm:cxn modelId="{91F7663A-F25F-3044-9994-C5E00A0B30F7}" type="presOf" srcId="{39A6293E-F92B-4A84-B2BA-72A2809B66CB}" destId="{DED1AD22-0E30-B645-93E9-58D12123F58C}" srcOrd="0" destOrd="0" presId="urn:microsoft.com/office/officeart/2005/8/layout/default"/>
    <dgm:cxn modelId="{45D8F455-5A0D-412A-A59C-436A76CBA15C}" srcId="{8B3E6349-1E2F-42FF-91C9-334E514258DE}" destId="{495AE82D-1CB4-4689-838E-F86B9272E4E3}" srcOrd="2" destOrd="0" parTransId="{9022D735-5EE0-4BD3-9A56-783E69FB9142}" sibTransId="{E6227A5C-C7C3-43D9-A12F-6BE8FEF4D43C}"/>
    <dgm:cxn modelId="{F536208B-7F2A-7244-8624-B237EAB46695}" type="presOf" srcId="{3B21BE25-7129-4249-A0B7-0CD169D5B5A8}" destId="{16074FD4-C4C3-0F42-9F94-0D9FB621FB56}" srcOrd="0" destOrd="0" presId="urn:microsoft.com/office/officeart/2005/8/layout/default"/>
    <dgm:cxn modelId="{A2C14B90-AC37-5849-A27D-5DB13BDD06F1}" type="presOf" srcId="{F12E442F-8DEC-4AC2-95C1-FE76DC552A2C}" destId="{A87A0408-6538-EE41-A2F1-C8B96044D704}" srcOrd="0" destOrd="0" presId="urn:microsoft.com/office/officeart/2005/8/layout/default"/>
    <dgm:cxn modelId="{9658519C-A275-4301-9F79-1A6542401C3C}" srcId="{8B3E6349-1E2F-42FF-91C9-334E514258DE}" destId="{3B21BE25-7129-4249-A0B7-0CD169D5B5A8}" srcOrd="0" destOrd="0" parTransId="{D9C59846-FA02-4729-94F0-1FC98169B6FA}" sibTransId="{A90A66CB-FFC4-47E0-8D21-209F1BD324CB}"/>
    <dgm:cxn modelId="{1C4C86A8-CD12-6649-9C23-4971FA610B95}" type="presOf" srcId="{495AE82D-1CB4-4689-838E-F86B9272E4E3}" destId="{12F88844-144A-6646-9227-1ED9813B51DE}" srcOrd="0" destOrd="0" presId="urn:microsoft.com/office/officeart/2005/8/layout/default"/>
    <dgm:cxn modelId="{4F2D66AF-A75E-4BC4-98BC-E8CC6255E43B}" srcId="{8B3E6349-1E2F-42FF-91C9-334E514258DE}" destId="{39A6293E-F92B-4A84-B2BA-72A2809B66CB}" srcOrd="4" destOrd="0" parTransId="{05B50537-39FD-4FCA-8076-2EB40C206F3A}" sibTransId="{E22E073E-776B-4753-80BD-2AD224336266}"/>
    <dgm:cxn modelId="{58D662D6-4BF0-412A-A061-2BA44CB0F0ED}" srcId="{8B3E6349-1E2F-42FF-91C9-334E514258DE}" destId="{F1755C1E-C975-492E-81B7-3543C0030F70}" srcOrd="3" destOrd="0" parTransId="{5D0FE73B-73CB-4A88-906B-054DE788B8C0}" sibTransId="{0F88AB09-5236-4834-A1B1-A3C942A9C3BA}"/>
    <dgm:cxn modelId="{279D7BF4-6014-4D10-90A2-783E597723F7}" srcId="{8B3E6349-1E2F-42FF-91C9-334E514258DE}" destId="{F12E442F-8DEC-4AC2-95C1-FE76DC552A2C}" srcOrd="1" destOrd="0" parTransId="{30A1C4B8-3AEE-4EEF-ACC9-418A1A3FE127}" sibTransId="{2781F81B-BC9B-4513-A7D8-DDF116927E64}"/>
    <dgm:cxn modelId="{5892E6FD-0666-7D4B-81FB-3DDE458F72F4}" type="presOf" srcId="{F1755C1E-C975-492E-81B7-3543C0030F70}" destId="{99CFB36B-C0A2-5E41-A8BC-008599B45445}" srcOrd="0" destOrd="0" presId="urn:microsoft.com/office/officeart/2005/8/layout/default"/>
    <dgm:cxn modelId="{8648230F-F80C-EE49-BC33-7F13A230BDE8}" type="presParOf" srcId="{0ED7FD2D-5ACB-5B48-9291-3129BD0FF45D}" destId="{16074FD4-C4C3-0F42-9F94-0D9FB621FB56}" srcOrd="0" destOrd="0" presId="urn:microsoft.com/office/officeart/2005/8/layout/default"/>
    <dgm:cxn modelId="{26157D79-21FE-3F41-AECC-D32D6192A468}" type="presParOf" srcId="{0ED7FD2D-5ACB-5B48-9291-3129BD0FF45D}" destId="{29451834-EF30-A046-A665-F73900A31F3A}" srcOrd="1" destOrd="0" presId="urn:microsoft.com/office/officeart/2005/8/layout/default"/>
    <dgm:cxn modelId="{7CB7A7B0-64DA-C34A-A5E1-B4ABB9A82781}" type="presParOf" srcId="{0ED7FD2D-5ACB-5B48-9291-3129BD0FF45D}" destId="{A87A0408-6538-EE41-A2F1-C8B96044D704}" srcOrd="2" destOrd="0" presId="urn:microsoft.com/office/officeart/2005/8/layout/default"/>
    <dgm:cxn modelId="{DBB97BED-30B4-2B4D-B443-2C618C76EF3C}" type="presParOf" srcId="{0ED7FD2D-5ACB-5B48-9291-3129BD0FF45D}" destId="{63B5DEE4-3570-F945-8B47-902AFC898832}" srcOrd="3" destOrd="0" presId="urn:microsoft.com/office/officeart/2005/8/layout/default"/>
    <dgm:cxn modelId="{E0164F0C-D831-7040-B24D-F43B0AE453FC}" type="presParOf" srcId="{0ED7FD2D-5ACB-5B48-9291-3129BD0FF45D}" destId="{12F88844-144A-6646-9227-1ED9813B51DE}" srcOrd="4" destOrd="0" presId="urn:microsoft.com/office/officeart/2005/8/layout/default"/>
    <dgm:cxn modelId="{EFE18441-9ECB-CA44-882B-572AFB94A991}" type="presParOf" srcId="{0ED7FD2D-5ACB-5B48-9291-3129BD0FF45D}" destId="{6B960861-BB80-3744-9A82-7E4EE98B6E39}" srcOrd="5" destOrd="0" presId="urn:microsoft.com/office/officeart/2005/8/layout/default"/>
    <dgm:cxn modelId="{AE7E9191-9C3E-9C42-9DEB-6CD2BAA86490}" type="presParOf" srcId="{0ED7FD2D-5ACB-5B48-9291-3129BD0FF45D}" destId="{99CFB36B-C0A2-5E41-A8BC-008599B45445}" srcOrd="6" destOrd="0" presId="urn:microsoft.com/office/officeart/2005/8/layout/default"/>
    <dgm:cxn modelId="{ACDD832F-7159-D54A-A10A-7E80F781DB12}" type="presParOf" srcId="{0ED7FD2D-5ACB-5B48-9291-3129BD0FF45D}" destId="{09BE333D-7CBC-FF48-971F-3D954B123BE0}" srcOrd="7" destOrd="0" presId="urn:microsoft.com/office/officeart/2005/8/layout/default"/>
    <dgm:cxn modelId="{614DB51D-1025-3542-B51B-331A3AB36422}" type="presParOf" srcId="{0ED7FD2D-5ACB-5B48-9291-3129BD0FF45D}" destId="{DED1AD22-0E30-B645-93E9-58D12123F58C}"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93CB529-5CD6-4A61-B20B-EAE95B6096F4}"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EE8C2D5C-C28A-4DE8-96A5-35957D8C1052}">
      <dgm:prSet/>
      <dgm:spPr/>
      <dgm:t>
        <a:bodyPr/>
        <a:lstStyle/>
        <a:p>
          <a:r>
            <a:rPr lang="en-US" b="1" u="sng"/>
            <a:t>6 Honour Avenue, Macedon (Church and Vicarage) </a:t>
          </a:r>
          <a:endParaRPr lang="en-US"/>
        </a:p>
      </dgm:t>
    </dgm:pt>
    <dgm:pt modelId="{C1E1C417-6FE1-4CB5-A2A9-412FEF7C2DA4}" type="parTrans" cxnId="{F11E21EA-CFD1-4138-A296-E8EE13A58330}">
      <dgm:prSet/>
      <dgm:spPr/>
      <dgm:t>
        <a:bodyPr/>
        <a:lstStyle/>
        <a:p>
          <a:endParaRPr lang="en-US"/>
        </a:p>
      </dgm:t>
    </dgm:pt>
    <dgm:pt modelId="{AF3C410A-8268-4D5F-9D33-5ABDCE31A3F7}" type="sibTrans" cxnId="{F11E21EA-CFD1-4138-A296-E8EE13A58330}">
      <dgm:prSet/>
      <dgm:spPr/>
      <dgm:t>
        <a:bodyPr/>
        <a:lstStyle/>
        <a:p>
          <a:endParaRPr lang="en-US"/>
        </a:p>
      </dgm:t>
    </dgm:pt>
    <dgm:pt modelId="{3BB6AF1A-9E51-4045-B54E-6D769FD04A5B}">
      <dgm:prSet/>
      <dgm:spPr/>
      <dgm:t>
        <a:bodyPr/>
        <a:lstStyle/>
        <a:p>
          <a:r>
            <a:rPr lang="en-US" b="1" i="1"/>
            <a:t>Recommend that the property is retained and seen as having medium to longer-term development potential. </a:t>
          </a:r>
          <a:endParaRPr lang="en-US"/>
        </a:p>
      </dgm:t>
    </dgm:pt>
    <dgm:pt modelId="{6F6E5A26-2A71-41D9-AADE-37ABB4E95206}" type="parTrans" cxnId="{7EF0E4C3-403E-46BA-962C-4FAAD2FFF6A7}">
      <dgm:prSet/>
      <dgm:spPr/>
      <dgm:t>
        <a:bodyPr/>
        <a:lstStyle/>
        <a:p>
          <a:endParaRPr lang="en-US"/>
        </a:p>
      </dgm:t>
    </dgm:pt>
    <dgm:pt modelId="{80838D14-406F-45C9-A371-09E94A666FDE}" type="sibTrans" cxnId="{7EF0E4C3-403E-46BA-962C-4FAAD2FFF6A7}">
      <dgm:prSet/>
      <dgm:spPr/>
      <dgm:t>
        <a:bodyPr/>
        <a:lstStyle/>
        <a:p>
          <a:endParaRPr lang="en-US"/>
        </a:p>
      </dgm:t>
    </dgm:pt>
    <dgm:pt modelId="{DF0BD3EC-69E9-4551-917B-527C4EEC25BA}">
      <dgm:prSet/>
      <dgm:spPr/>
      <dgm:t>
        <a:bodyPr/>
        <a:lstStyle/>
        <a:p>
          <a:r>
            <a:rPr lang="en-US" b="1" u="sng"/>
            <a:t>32 Fisher Street, Gisborne  (Church Site) </a:t>
          </a:r>
          <a:endParaRPr lang="en-US"/>
        </a:p>
      </dgm:t>
    </dgm:pt>
    <dgm:pt modelId="{0AB9D6BD-EF96-413D-8F01-40D27BA08B84}" type="parTrans" cxnId="{62034102-1274-4717-B802-6DEE4A53D995}">
      <dgm:prSet/>
      <dgm:spPr/>
      <dgm:t>
        <a:bodyPr/>
        <a:lstStyle/>
        <a:p>
          <a:endParaRPr lang="en-US"/>
        </a:p>
      </dgm:t>
    </dgm:pt>
    <dgm:pt modelId="{FDC764EC-41A8-4EA9-9C98-69BAC7E14D66}" type="sibTrans" cxnId="{62034102-1274-4717-B802-6DEE4A53D995}">
      <dgm:prSet/>
      <dgm:spPr/>
      <dgm:t>
        <a:bodyPr/>
        <a:lstStyle/>
        <a:p>
          <a:endParaRPr lang="en-US"/>
        </a:p>
      </dgm:t>
    </dgm:pt>
    <dgm:pt modelId="{64F3A2F6-584E-4C88-A028-CAAFB366834F}">
      <dgm:prSet/>
      <dgm:spPr/>
      <dgm:t>
        <a:bodyPr/>
        <a:lstStyle/>
        <a:p>
          <a:r>
            <a:rPr lang="en-US" b="1" i="1"/>
            <a:t>Retain the site in the current state, noting that development could be revisited in the medium to longer term.</a:t>
          </a:r>
          <a:endParaRPr lang="en-US"/>
        </a:p>
      </dgm:t>
    </dgm:pt>
    <dgm:pt modelId="{BF1E93A7-9609-45AE-920E-E3324A1E88A6}" type="parTrans" cxnId="{0BEB18DB-4B0B-4134-B87A-4B472D7EBFA3}">
      <dgm:prSet/>
      <dgm:spPr/>
      <dgm:t>
        <a:bodyPr/>
        <a:lstStyle/>
        <a:p>
          <a:endParaRPr lang="en-US"/>
        </a:p>
      </dgm:t>
    </dgm:pt>
    <dgm:pt modelId="{AE4E7DF2-0CB9-4154-9563-6838355A82BC}" type="sibTrans" cxnId="{0BEB18DB-4B0B-4134-B87A-4B472D7EBFA3}">
      <dgm:prSet/>
      <dgm:spPr/>
      <dgm:t>
        <a:bodyPr/>
        <a:lstStyle/>
        <a:p>
          <a:endParaRPr lang="en-US"/>
        </a:p>
      </dgm:t>
    </dgm:pt>
    <dgm:pt modelId="{8AF1578D-A264-4F25-8703-CB730F6C79F2}">
      <dgm:prSet/>
      <dgm:spPr/>
      <dgm:t>
        <a:bodyPr/>
        <a:lstStyle/>
        <a:p>
          <a:r>
            <a:rPr lang="en-US" b="1" u="sng"/>
            <a:t>32 A Fisher Street , Gisborne (Parish Centre) </a:t>
          </a:r>
          <a:endParaRPr lang="en-US"/>
        </a:p>
      </dgm:t>
    </dgm:pt>
    <dgm:pt modelId="{08A02733-B706-4FDD-A22C-EB6827057AC1}" type="parTrans" cxnId="{A8FC70B3-33B1-4A02-A9B5-CFB22C2F83D1}">
      <dgm:prSet/>
      <dgm:spPr/>
      <dgm:t>
        <a:bodyPr/>
        <a:lstStyle/>
        <a:p>
          <a:endParaRPr lang="en-US"/>
        </a:p>
      </dgm:t>
    </dgm:pt>
    <dgm:pt modelId="{D7549F33-7851-4B3A-96FB-C56DA672CCCB}" type="sibTrans" cxnId="{A8FC70B3-33B1-4A02-A9B5-CFB22C2F83D1}">
      <dgm:prSet/>
      <dgm:spPr/>
      <dgm:t>
        <a:bodyPr/>
        <a:lstStyle/>
        <a:p>
          <a:endParaRPr lang="en-US"/>
        </a:p>
      </dgm:t>
    </dgm:pt>
    <dgm:pt modelId="{850B5F4E-35E2-4D78-A77A-2531E936B7A1}">
      <dgm:prSet/>
      <dgm:spPr/>
      <dgm:t>
        <a:bodyPr/>
        <a:lstStyle/>
        <a:p>
          <a:r>
            <a:rPr lang="en-US" b="1" i="1"/>
            <a:t>Retain the facility for current uses, for the foreseeable future and consider some improvements, (funds permitting)</a:t>
          </a:r>
          <a:endParaRPr lang="en-US"/>
        </a:p>
      </dgm:t>
    </dgm:pt>
    <dgm:pt modelId="{C843F25E-BCBD-4864-9925-36F5E07D3717}" type="parTrans" cxnId="{760D8412-047E-4E21-8CA8-CD5BA0A1D1FE}">
      <dgm:prSet/>
      <dgm:spPr/>
      <dgm:t>
        <a:bodyPr/>
        <a:lstStyle/>
        <a:p>
          <a:endParaRPr lang="en-US"/>
        </a:p>
      </dgm:t>
    </dgm:pt>
    <dgm:pt modelId="{4E6031EF-48FE-4FF9-A8F4-BFEB5C4F8EB3}" type="sibTrans" cxnId="{760D8412-047E-4E21-8CA8-CD5BA0A1D1FE}">
      <dgm:prSet/>
      <dgm:spPr/>
      <dgm:t>
        <a:bodyPr/>
        <a:lstStyle/>
        <a:p>
          <a:endParaRPr lang="en-US"/>
        </a:p>
      </dgm:t>
    </dgm:pt>
    <dgm:pt modelId="{AA03BC83-755A-E347-BA21-79784C376FF0}" type="pres">
      <dgm:prSet presAssocID="{C93CB529-5CD6-4A61-B20B-EAE95B6096F4}" presName="Name0" presStyleCnt="0">
        <dgm:presLayoutVars>
          <dgm:dir/>
          <dgm:animLvl val="lvl"/>
          <dgm:resizeHandles val="exact"/>
        </dgm:presLayoutVars>
      </dgm:prSet>
      <dgm:spPr/>
    </dgm:pt>
    <dgm:pt modelId="{4F12CB5F-E55F-F44A-B20F-B42E1DB35266}" type="pres">
      <dgm:prSet presAssocID="{EE8C2D5C-C28A-4DE8-96A5-35957D8C1052}" presName="composite" presStyleCnt="0"/>
      <dgm:spPr/>
    </dgm:pt>
    <dgm:pt modelId="{A9F53C91-F785-9E48-B52D-D54DFD38B577}" type="pres">
      <dgm:prSet presAssocID="{EE8C2D5C-C28A-4DE8-96A5-35957D8C1052}" presName="parTx" presStyleLbl="alignNode1" presStyleIdx="0" presStyleCnt="3">
        <dgm:presLayoutVars>
          <dgm:chMax val="0"/>
          <dgm:chPref val="0"/>
          <dgm:bulletEnabled val="1"/>
        </dgm:presLayoutVars>
      </dgm:prSet>
      <dgm:spPr/>
    </dgm:pt>
    <dgm:pt modelId="{6D3686DE-342D-394A-BF23-8D412633B139}" type="pres">
      <dgm:prSet presAssocID="{EE8C2D5C-C28A-4DE8-96A5-35957D8C1052}" presName="desTx" presStyleLbl="alignAccFollowNode1" presStyleIdx="0" presStyleCnt="3">
        <dgm:presLayoutVars>
          <dgm:bulletEnabled val="1"/>
        </dgm:presLayoutVars>
      </dgm:prSet>
      <dgm:spPr/>
    </dgm:pt>
    <dgm:pt modelId="{EC0B0551-CFAA-1444-8E4C-5FF95F8F5F88}" type="pres">
      <dgm:prSet presAssocID="{AF3C410A-8268-4D5F-9D33-5ABDCE31A3F7}" presName="space" presStyleCnt="0"/>
      <dgm:spPr/>
    </dgm:pt>
    <dgm:pt modelId="{91EC7635-90DB-FE48-B908-70B97367DE19}" type="pres">
      <dgm:prSet presAssocID="{DF0BD3EC-69E9-4551-917B-527C4EEC25BA}" presName="composite" presStyleCnt="0"/>
      <dgm:spPr/>
    </dgm:pt>
    <dgm:pt modelId="{4F97E9C8-7EA3-774B-9611-6FAB29CDDF19}" type="pres">
      <dgm:prSet presAssocID="{DF0BD3EC-69E9-4551-917B-527C4EEC25BA}" presName="parTx" presStyleLbl="alignNode1" presStyleIdx="1" presStyleCnt="3">
        <dgm:presLayoutVars>
          <dgm:chMax val="0"/>
          <dgm:chPref val="0"/>
          <dgm:bulletEnabled val="1"/>
        </dgm:presLayoutVars>
      </dgm:prSet>
      <dgm:spPr/>
    </dgm:pt>
    <dgm:pt modelId="{C331DD6D-16C9-724A-9622-756FDB594312}" type="pres">
      <dgm:prSet presAssocID="{DF0BD3EC-69E9-4551-917B-527C4EEC25BA}" presName="desTx" presStyleLbl="alignAccFollowNode1" presStyleIdx="1" presStyleCnt="3">
        <dgm:presLayoutVars>
          <dgm:bulletEnabled val="1"/>
        </dgm:presLayoutVars>
      </dgm:prSet>
      <dgm:spPr/>
    </dgm:pt>
    <dgm:pt modelId="{29367E09-20E9-B24F-BD9B-3B9C234502F8}" type="pres">
      <dgm:prSet presAssocID="{FDC764EC-41A8-4EA9-9C98-69BAC7E14D66}" presName="space" presStyleCnt="0"/>
      <dgm:spPr/>
    </dgm:pt>
    <dgm:pt modelId="{F75BD25F-C125-AF4E-92D2-6DA2922A480F}" type="pres">
      <dgm:prSet presAssocID="{8AF1578D-A264-4F25-8703-CB730F6C79F2}" presName="composite" presStyleCnt="0"/>
      <dgm:spPr/>
    </dgm:pt>
    <dgm:pt modelId="{60673BE5-EADE-F643-B963-86C468A993D6}" type="pres">
      <dgm:prSet presAssocID="{8AF1578D-A264-4F25-8703-CB730F6C79F2}" presName="parTx" presStyleLbl="alignNode1" presStyleIdx="2" presStyleCnt="3">
        <dgm:presLayoutVars>
          <dgm:chMax val="0"/>
          <dgm:chPref val="0"/>
          <dgm:bulletEnabled val="1"/>
        </dgm:presLayoutVars>
      </dgm:prSet>
      <dgm:spPr/>
    </dgm:pt>
    <dgm:pt modelId="{990912A3-6530-6F4A-A451-3C1A6DCF4632}" type="pres">
      <dgm:prSet presAssocID="{8AF1578D-A264-4F25-8703-CB730F6C79F2}" presName="desTx" presStyleLbl="alignAccFollowNode1" presStyleIdx="2" presStyleCnt="3">
        <dgm:presLayoutVars>
          <dgm:bulletEnabled val="1"/>
        </dgm:presLayoutVars>
      </dgm:prSet>
      <dgm:spPr/>
    </dgm:pt>
  </dgm:ptLst>
  <dgm:cxnLst>
    <dgm:cxn modelId="{62034102-1274-4717-B802-6DEE4A53D995}" srcId="{C93CB529-5CD6-4A61-B20B-EAE95B6096F4}" destId="{DF0BD3EC-69E9-4551-917B-527C4EEC25BA}" srcOrd="1" destOrd="0" parTransId="{0AB9D6BD-EF96-413D-8F01-40D27BA08B84}" sibTransId="{FDC764EC-41A8-4EA9-9C98-69BAC7E14D66}"/>
    <dgm:cxn modelId="{760D8412-047E-4E21-8CA8-CD5BA0A1D1FE}" srcId="{8AF1578D-A264-4F25-8703-CB730F6C79F2}" destId="{850B5F4E-35E2-4D78-A77A-2531E936B7A1}" srcOrd="0" destOrd="0" parTransId="{C843F25E-BCBD-4864-9925-36F5E07D3717}" sibTransId="{4E6031EF-48FE-4FF9-A8F4-BFEB5C4F8EB3}"/>
    <dgm:cxn modelId="{30204517-D8F3-7C4E-A6E2-0111AEB0BF39}" type="presOf" srcId="{850B5F4E-35E2-4D78-A77A-2531E936B7A1}" destId="{990912A3-6530-6F4A-A451-3C1A6DCF4632}" srcOrd="0" destOrd="0" presId="urn:microsoft.com/office/officeart/2005/8/layout/hList1"/>
    <dgm:cxn modelId="{C8EC282A-3DB0-214F-B059-54074007E516}" type="presOf" srcId="{DF0BD3EC-69E9-4551-917B-527C4EEC25BA}" destId="{4F97E9C8-7EA3-774B-9611-6FAB29CDDF19}" srcOrd="0" destOrd="0" presId="urn:microsoft.com/office/officeart/2005/8/layout/hList1"/>
    <dgm:cxn modelId="{D361BE3E-D7B6-5445-8F76-F3A6C4093A13}" type="presOf" srcId="{8AF1578D-A264-4F25-8703-CB730F6C79F2}" destId="{60673BE5-EADE-F643-B963-86C468A993D6}" srcOrd="0" destOrd="0" presId="urn:microsoft.com/office/officeart/2005/8/layout/hList1"/>
    <dgm:cxn modelId="{BD658E43-F309-744D-B5BC-52F503C22418}" type="presOf" srcId="{3BB6AF1A-9E51-4045-B54E-6D769FD04A5B}" destId="{6D3686DE-342D-394A-BF23-8D412633B139}" srcOrd="0" destOrd="0" presId="urn:microsoft.com/office/officeart/2005/8/layout/hList1"/>
    <dgm:cxn modelId="{52F6618D-2C3F-FB47-93F1-3FEEB14BC4A5}" type="presOf" srcId="{EE8C2D5C-C28A-4DE8-96A5-35957D8C1052}" destId="{A9F53C91-F785-9E48-B52D-D54DFD38B577}" srcOrd="0" destOrd="0" presId="urn:microsoft.com/office/officeart/2005/8/layout/hList1"/>
    <dgm:cxn modelId="{A8FC70B3-33B1-4A02-A9B5-CFB22C2F83D1}" srcId="{C93CB529-5CD6-4A61-B20B-EAE95B6096F4}" destId="{8AF1578D-A264-4F25-8703-CB730F6C79F2}" srcOrd="2" destOrd="0" parTransId="{08A02733-B706-4FDD-A22C-EB6827057AC1}" sibTransId="{D7549F33-7851-4B3A-96FB-C56DA672CCCB}"/>
    <dgm:cxn modelId="{22A0D7BE-CC09-684D-A523-9B28267D9A75}" type="presOf" srcId="{C93CB529-5CD6-4A61-B20B-EAE95B6096F4}" destId="{AA03BC83-755A-E347-BA21-79784C376FF0}" srcOrd="0" destOrd="0" presId="urn:microsoft.com/office/officeart/2005/8/layout/hList1"/>
    <dgm:cxn modelId="{7EF0E4C3-403E-46BA-962C-4FAAD2FFF6A7}" srcId="{EE8C2D5C-C28A-4DE8-96A5-35957D8C1052}" destId="{3BB6AF1A-9E51-4045-B54E-6D769FD04A5B}" srcOrd="0" destOrd="0" parTransId="{6F6E5A26-2A71-41D9-AADE-37ABB4E95206}" sibTransId="{80838D14-406F-45C9-A371-09E94A666FDE}"/>
    <dgm:cxn modelId="{879501CD-3A5C-D243-9F01-9F984A4AA41F}" type="presOf" srcId="{64F3A2F6-584E-4C88-A028-CAAFB366834F}" destId="{C331DD6D-16C9-724A-9622-756FDB594312}" srcOrd="0" destOrd="0" presId="urn:microsoft.com/office/officeart/2005/8/layout/hList1"/>
    <dgm:cxn modelId="{0BEB18DB-4B0B-4134-B87A-4B472D7EBFA3}" srcId="{DF0BD3EC-69E9-4551-917B-527C4EEC25BA}" destId="{64F3A2F6-584E-4C88-A028-CAAFB366834F}" srcOrd="0" destOrd="0" parTransId="{BF1E93A7-9609-45AE-920E-E3324A1E88A6}" sibTransId="{AE4E7DF2-0CB9-4154-9563-6838355A82BC}"/>
    <dgm:cxn modelId="{F11E21EA-CFD1-4138-A296-E8EE13A58330}" srcId="{C93CB529-5CD6-4A61-B20B-EAE95B6096F4}" destId="{EE8C2D5C-C28A-4DE8-96A5-35957D8C1052}" srcOrd="0" destOrd="0" parTransId="{C1E1C417-6FE1-4CB5-A2A9-412FEF7C2DA4}" sibTransId="{AF3C410A-8268-4D5F-9D33-5ABDCE31A3F7}"/>
    <dgm:cxn modelId="{FB5E64E3-7DF1-0846-9338-B9E3C2563E74}" type="presParOf" srcId="{AA03BC83-755A-E347-BA21-79784C376FF0}" destId="{4F12CB5F-E55F-F44A-B20F-B42E1DB35266}" srcOrd="0" destOrd="0" presId="urn:microsoft.com/office/officeart/2005/8/layout/hList1"/>
    <dgm:cxn modelId="{18390B6D-F7AF-B34B-A28A-27F1B8AF028D}" type="presParOf" srcId="{4F12CB5F-E55F-F44A-B20F-B42E1DB35266}" destId="{A9F53C91-F785-9E48-B52D-D54DFD38B577}" srcOrd="0" destOrd="0" presId="urn:microsoft.com/office/officeart/2005/8/layout/hList1"/>
    <dgm:cxn modelId="{9954283D-D75B-8F4C-8F8A-E6E90B49F3CF}" type="presParOf" srcId="{4F12CB5F-E55F-F44A-B20F-B42E1DB35266}" destId="{6D3686DE-342D-394A-BF23-8D412633B139}" srcOrd="1" destOrd="0" presId="urn:microsoft.com/office/officeart/2005/8/layout/hList1"/>
    <dgm:cxn modelId="{D97F2E7A-F530-BE4F-B9C2-2EB28DA83945}" type="presParOf" srcId="{AA03BC83-755A-E347-BA21-79784C376FF0}" destId="{EC0B0551-CFAA-1444-8E4C-5FF95F8F5F88}" srcOrd="1" destOrd="0" presId="urn:microsoft.com/office/officeart/2005/8/layout/hList1"/>
    <dgm:cxn modelId="{57D9991C-B669-8444-861F-0126EB437A28}" type="presParOf" srcId="{AA03BC83-755A-E347-BA21-79784C376FF0}" destId="{91EC7635-90DB-FE48-B908-70B97367DE19}" srcOrd="2" destOrd="0" presId="urn:microsoft.com/office/officeart/2005/8/layout/hList1"/>
    <dgm:cxn modelId="{6924C9B1-2EE2-C84C-8D85-CA6458B2231F}" type="presParOf" srcId="{91EC7635-90DB-FE48-B908-70B97367DE19}" destId="{4F97E9C8-7EA3-774B-9611-6FAB29CDDF19}" srcOrd="0" destOrd="0" presId="urn:microsoft.com/office/officeart/2005/8/layout/hList1"/>
    <dgm:cxn modelId="{99ACCA55-3DFA-9C41-BB8F-07DF4BEEFE91}" type="presParOf" srcId="{91EC7635-90DB-FE48-B908-70B97367DE19}" destId="{C331DD6D-16C9-724A-9622-756FDB594312}" srcOrd="1" destOrd="0" presId="urn:microsoft.com/office/officeart/2005/8/layout/hList1"/>
    <dgm:cxn modelId="{2D055F1A-B948-C94F-B20C-83CCC5DAC620}" type="presParOf" srcId="{AA03BC83-755A-E347-BA21-79784C376FF0}" destId="{29367E09-20E9-B24F-BD9B-3B9C234502F8}" srcOrd="3" destOrd="0" presId="urn:microsoft.com/office/officeart/2005/8/layout/hList1"/>
    <dgm:cxn modelId="{C66CBD97-0A7E-FA48-A1EC-569C8CE68FFA}" type="presParOf" srcId="{AA03BC83-755A-E347-BA21-79784C376FF0}" destId="{F75BD25F-C125-AF4E-92D2-6DA2922A480F}" srcOrd="4" destOrd="0" presId="urn:microsoft.com/office/officeart/2005/8/layout/hList1"/>
    <dgm:cxn modelId="{A64E622B-0629-1D44-8221-F309436944E8}" type="presParOf" srcId="{F75BD25F-C125-AF4E-92D2-6DA2922A480F}" destId="{60673BE5-EADE-F643-B963-86C468A993D6}" srcOrd="0" destOrd="0" presId="urn:microsoft.com/office/officeart/2005/8/layout/hList1"/>
    <dgm:cxn modelId="{A34DEE48-AAD8-E543-82CA-6B1B0BA688DB}" type="presParOf" srcId="{F75BD25F-C125-AF4E-92D2-6DA2922A480F}" destId="{990912A3-6530-6F4A-A451-3C1A6DCF4632}"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93CB529-5CD6-4A61-B20B-EAE95B6096F4}"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EE8C2D5C-C28A-4DE8-96A5-35957D8C1052}">
      <dgm:prSet/>
      <dgm:spPr/>
      <dgm:t>
        <a:bodyPr/>
        <a:lstStyle/>
        <a:p>
          <a:r>
            <a:rPr lang="en-US" b="1" u="sng" dirty="0"/>
            <a:t>30 Fisher Street</a:t>
          </a:r>
          <a:endParaRPr lang="en-US" dirty="0"/>
        </a:p>
      </dgm:t>
    </dgm:pt>
    <dgm:pt modelId="{C1E1C417-6FE1-4CB5-A2A9-412FEF7C2DA4}" type="parTrans" cxnId="{F11E21EA-CFD1-4138-A296-E8EE13A58330}">
      <dgm:prSet/>
      <dgm:spPr/>
      <dgm:t>
        <a:bodyPr/>
        <a:lstStyle/>
        <a:p>
          <a:endParaRPr lang="en-US"/>
        </a:p>
      </dgm:t>
    </dgm:pt>
    <dgm:pt modelId="{AF3C410A-8268-4D5F-9D33-5ABDCE31A3F7}" type="sibTrans" cxnId="{F11E21EA-CFD1-4138-A296-E8EE13A58330}">
      <dgm:prSet/>
      <dgm:spPr/>
      <dgm:t>
        <a:bodyPr/>
        <a:lstStyle/>
        <a:p>
          <a:endParaRPr lang="en-US"/>
        </a:p>
      </dgm:t>
    </dgm:pt>
    <dgm:pt modelId="{3BB6AF1A-9E51-4045-B54E-6D769FD04A5B}">
      <dgm:prSet/>
      <dgm:spPr/>
      <dgm:t>
        <a:bodyPr/>
        <a:lstStyle/>
        <a:p>
          <a:r>
            <a:rPr lang="en-US" b="1" i="0" dirty="0"/>
            <a:t>Relocate the Op Shop to a premises in the Town Centre (Shopping precinct).</a:t>
          </a:r>
          <a:endParaRPr lang="en-US" dirty="0"/>
        </a:p>
      </dgm:t>
    </dgm:pt>
    <dgm:pt modelId="{6F6E5A26-2A71-41D9-AADE-37ABB4E95206}" type="parTrans" cxnId="{7EF0E4C3-403E-46BA-962C-4FAAD2FFF6A7}">
      <dgm:prSet/>
      <dgm:spPr/>
      <dgm:t>
        <a:bodyPr/>
        <a:lstStyle/>
        <a:p>
          <a:endParaRPr lang="en-US"/>
        </a:p>
      </dgm:t>
    </dgm:pt>
    <dgm:pt modelId="{80838D14-406F-45C9-A371-09E94A666FDE}" type="sibTrans" cxnId="{7EF0E4C3-403E-46BA-962C-4FAAD2FFF6A7}">
      <dgm:prSet/>
      <dgm:spPr/>
      <dgm:t>
        <a:bodyPr/>
        <a:lstStyle/>
        <a:p>
          <a:endParaRPr lang="en-US"/>
        </a:p>
      </dgm:t>
    </dgm:pt>
    <dgm:pt modelId="{DF0BD3EC-69E9-4551-917B-527C4EEC25BA}">
      <dgm:prSet/>
      <dgm:spPr/>
      <dgm:t>
        <a:bodyPr/>
        <a:lstStyle/>
        <a:p>
          <a:r>
            <a:rPr lang="en-US" b="1" u="sng" dirty="0"/>
            <a:t>Gisborne</a:t>
          </a:r>
          <a:endParaRPr lang="en-US" dirty="0"/>
        </a:p>
      </dgm:t>
    </dgm:pt>
    <dgm:pt modelId="{0AB9D6BD-EF96-413D-8F01-40D27BA08B84}" type="parTrans" cxnId="{62034102-1274-4717-B802-6DEE4A53D995}">
      <dgm:prSet/>
      <dgm:spPr/>
      <dgm:t>
        <a:bodyPr/>
        <a:lstStyle/>
        <a:p>
          <a:endParaRPr lang="en-US"/>
        </a:p>
      </dgm:t>
    </dgm:pt>
    <dgm:pt modelId="{FDC764EC-41A8-4EA9-9C98-69BAC7E14D66}" type="sibTrans" cxnId="{62034102-1274-4717-B802-6DEE4A53D995}">
      <dgm:prSet/>
      <dgm:spPr/>
      <dgm:t>
        <a:bodyPr/>
        <a:lstStyle/>
        <a:p>
          <a:endParaRPr lang="en-US"/>
        </a:p>
      </dgm:t>
    </dgm:pt>
    <dgm:pt modelId="{64F3A2F6-584E-4C88-A028-CAAFB366834F}">
      <dgm:prSet/>
      <dgm:spPr/>
      <dgm:t>
        <a:bodyPr/>
        <a:lstStyle/>
        <a:p>
          <a:r>
            <a:rPr lang="en-US" b="1" i="0" dirty="0"/>
            <a:t>Invite an EOI from suitable organizations to Partner with the Parish to develop the whole site with facilities that provide accommodation for commercial/community services that are permissible within the planning zone. E.g., medical, education services.  The Parish to contribute the land to the development and post development, retain an interest in the property. This interest to be leased and generate a reliable revenue stream. </a:t>
          </a:r>
          <a:endParaRPr lang="en-US" dirty="0"/>
        </a:p>
      </dgm:t>
    </dgm:pt>
    <dgm:pt modelId="{BF1E93A7-9609-45AE-920E-E3324A1E88A6}" type="parTrans" cxnId="{0BEB18DB-4B0B-4134-B87A-4B472D7EBFA3}">
      <dgm:prSet/>
      <dgm:spPr/>
      <dgm:t>
        <a:bodyPr/>
        <a:lstStyle/>
        <a:p>
          <a:endParaRPr lang="en-US"/>
        </a:p>
      </dgm:t>
    </dgm:pt>
    <dgm:pt modelId="{AE4E7DF2-0CB9-4154-9563-6838355A82BC}" type="sibTrans" cxnId="{0BEB18DB-4B0B-4134-B87A-4B472D7EBFA3}">
      <dgm:prSet/>
      <dgm:spPr/>
      <dgm:t>
        <a:bodyPr/>
        <a:lstStyle/>
        <a:p>
          <a:endParaRPr lang="en-US"/>
        </a:p>
      </dgm:t>
    </dgm:pt>
    <dgm:pt modelId="{8AF1578D-A264-4F25-8703-CB730F6C79F2}">
      <dgm:prSet/>
      <dgm:spPr/>
      <dgm:t>
        <a:bodyPr/>
        <a:lstStyle/>
        <a:p>
          <a:r>
            <a:rPr lang="en-US" b="1" u="sng" dirty="0"/>
            <a:t>(Parish Hall)</a:t>
          </a:r>
          <a:endParaRPr lang="en-US" dirty="0"/>
        </a:p>
      </dgm:t>
    </dgm:pt>
    <dgm:pt modelId="{08A02733-B706-4FDD-A22C-EB6827057AC1}" type="parTrans" cxnId="{A8FC70B3-33B1-4A02-A9B5-CFB22C2F83D1}">
      <dgm:prSet/>
      <dgm:spPr/>
      <dgm:t>
        <a:bodyPr/>
        <a:lstStyle/>
        <a:p>
          <a:endParaRPr lang="en-US"/>
        </a:p>
      </dgm:t>
    </dgm:pt>
    <dgm:pt modelId="{D7549F33-7851-4B3A-96FB-C56DA672CCCB}" type="sibTrans" cxnId="{A8FC70B3-33B1-4A02-A9B5-CFB22C2F83D1}">
      <dgm:prSet/>
      <dgm:spPr/>
      <dgm:t>
        <a:bodyPr/>
        <a:lstStyle/>
        <a:p>
          <a:endParaRPr lang="en-US"/>
        </a:p>
      </dgm:t>
    </dgm:pt>
    <dgm:pt modelId="{850B5F4E-35E2-4D78-A77A-2531E936B7A1}">
      <dgm:prSet/>
      <dgm:spPr/>
      <dgm:t>
        <a:bodyPr/>
        <a:lstStyle/>
        <a:p>
          <a:r>
            <a:rPr lang="en-US" b="1" i="0" dirty="0">
              <a:effectLst/>
              <a:latin typeface="Calibri" panose="020F0502020204030204" pitchFamily="34" charset="0"/>
              <a:ea typeface="Calibri" panose="020F0502020204030204" pitchFamily="34" charset="0"/>
              <a:cs typeface="Times New Roman" panose="02020603050405020304" pitchFamily="18" charset="0"/>
            </a:rPr>
            <a:t>Additional revenue has potential to fund resources to support Parish Mission including; community outreach/engagement /support and to build the congregation.</a:t>
          </a:r>
          <a:endParaRPr lang="en-US" dirty="0"/>
        </a:p>
      </dgm:t>
    </dgm:pt>
    <dgm:pt modelId="{C843F25E-BCBD-4864-9925-36F5E07D3717}" type="parTrans" cxnId="{760D8412-047E-4E21-8CA8-CD5BA0A1D1FE}">
      <dgm:prSet/>
      <dgm:spPr/>
      <dgm:t>
        <a:bodyPr/>
        <a:lstStyle/>
        <a:p>
          <a:endParaRPr lang="en-US"/>
        </a:p>
      </dgm:t>
    </dgm:pt>
    <dgm:pt modelId="{4E6031EF-48FE-4FF9-A8F4-BFEB5C4F8EB3}" type="sibTrans" cxnId="{760D8412-047E-4E21-8CA8-CD5BA0A1D1FE}">
      <dgm:prSet/>
      <dgm:spPr/>
      <dgm:t>
        <a:bodyPr/>
        <a:lstStyle/>
        <a:p>
          <a:endParaRPr lang="en-US"/>
        </a:p>
      </dgm:t>
    </dgm:pt>
    <dgm:pt modelId="{9F463D64-7FC3-8B49-9108-F4714CD6A2CC}">
      <dgm:prSet/>
      <dgm:spPr/>
      <dgm:t>
        <a:bodyPr/>
        <a:lstStyle/>
        <a:p>
          <a:r>
            <a:rPr lang="en-US" b="1" i="0" dirty="0"/>
            <a:t>Find alternate, nearby premises to accommodate the Children’s ministry programs. E.g., other community space that is for hire.</a:t>
          </a:r>
        </a:p>
      </dgm:t>
    </dgm:pt>
    <dgm:pt modelId="{6DB82961-EA27-1D48-BC8E-C2B62C1557D3}" type="parTrans" cxnId="{6C8FEE1D-8E76-0341-96C1-5A8B11D7B351}">
      <dgm:prSet/>
      <dgm:spPr/>
      <dgm:t>
        <a:bodyPr/>
        <a:lstStyle/>
        <a:p>
          <a:endParaRPr lang="en-GB"/>
        </a:p>
      </dgm:t>
    </dgm:pt>
    <dgm:pt modelId="{546B5DAA-8684-3B44-80DC-A7BBA5D8185D}" type="sibTrans" cxnId="{6C8FEE1D-8E76-0341-96C1-5A8B11D7B351}">
      <dgm:prSet/>
      <dgm:spPr/>
      <dgm:t>
        <a:bodyPr/>
        <a:lstStyle/>
        <a:p>
          <a:endParaRPr lang="en-GB"/>
        </a:p>
      </dgm:t>
    </dgm:pt>
    <dgm:pt modelId="{B9B491A4-B7A6-C54E-B3ED-091990B8254A}" type="pres">
      <dgm:prSet presAssocID="{C93CB529-5CD6-4A61-B20B-EAE95B6096F4}" presName="Name0" presStyleCnt="0">
        <dgm:presLayoutVars>
          <dgm:dir/>
          <dgm:animLvl val="lvl"/>
          <dgm:resizeHandles val="exact"/>
        </dgm:presLayoutVars>
      </dgm:prSet>
      <dgm:spPr/>
    </dgm:pt>
    <dgm:pt modelId="{EC93638E-DA45-AC4B-8FAB-74CDAAE75876}" type="pres">
      <dgm:prSet presAssocID="{EE8C2D5C-C28A-4DE8-96A5-35957D8C1052}" presName="composite" presStyleCnt="0"/>
      <dgm:spPr/>
    </dgm:pt>
    <dgm:pt modelId="{FC5948DB-E98D-E340-883A-BB0A7E266DAE}" type="pres">
      <dgm:prSet presAssocID="{EE8C2D5C-C28A-4DE8-96A5-35957D8C1052}" presName="parTx" presStyleLbl="alignNode1" presStyleIdx="0" presStyleCnt="3">
        <dgm:presLayoutVars>
          <dgm:chMax val="0"/>
          <dgm:chPref val="0"/>
          <dgm:bulletEnabled val="1"/>
        </dgm:presLayoutVars>
      </dgm:prSet>
      <dgm:spPr/>
    </dgm:pt>
    <dgm:pt modelId="{6B5CBB63-2BE4-C74F-BC4A-23763BF157F5}" type="pres">
      <dgm:prSet presAssocID="{EE8C2D5C-C28A-4DE8-96A5-35957D8C1052}" presName="desTx" presStyleLbl="alignAccFollowNode1" presStyleIdx="0" presStyleCnt="3">
        <dgm:presLayoutVars>
          <dgm:bulletEnabled val="1"/>
        </dgm:presLayoutVars>
      </dgm:prSet>
      <dgm:spPr/>
    </dgm:pt>
    <dgm:pt modelId="{DE9AD5A7-575C-994E-88E1-AA680A946C7F}" type="pres">
      <dgm:prSet presAssocID="{AF3C410A-8268-4D5F-9D33-5ABDCE31A3F7}" presName="space" presStyleCnt="0"/>
      <dgm:spPr/>
    </dgm:pt>
    <dgm:pt modelId="{F2EC1214-CD05-EA4C-A86C-9E3709FD92A3}" type="pres">
      <dgm:prSet presAssocID="{DF0BD3EC-69E9-4551-917B-527C4EEC25BA}" presName="composite" presStyleCnt="0"/>
      <dgm:spPr/>
    </dgm:pt>
    <dgm:pt modelId="{B4089B05-4F4B-9C40-84CD-99A7DCB2AC40}" type="pres">
      <dgm:prSet presAssocID="{DF0BD3EC-69E9-4551-917B-527C4EEC25BA}" presName="parTx" presStyleLbl="alignNode1" presStyleIdx="1" presStyleCnt="3">
        <dgm:presLayoutVars>
          <dgm:chMax val="0"/>
          <dgm:chPref val="0"/>
          <dgm:bulletEnabled val="1"/>
        </dgm:presLayoutVars>
      </dgm:prSet>
      <dgm:spPr/>
    </dgm:pt>
    <dgm:pt modelId="{96CF4037-FD0E-BB42-9CDC-D7F17554F50C}" type="pres">
      <dgm:prSet presAssocID="{DF0BD3EC-69E9-4551-917B-527C4EEC25BA}" presName="desTx" presStyleLbl="alignAccFollowNode1" presStyleIdx="1" presStyleCnt="3">
        <dgm:presLayoutVars>
          <dgm:bulletEnabled val="1"/>
        </dgm:presLayoutVars>
      </dgm:prSet>
      <dgm:spPr/>
    </dgm:pt>
    <dgm:pt modelId="{9A5C0356-7214-AD4C-81BD-9ACD0A765A13}" type="pres">
      <dgm:prSet presAssocID="{FDC764EC-41A8-4EA9-9C98-69BAC7E14D66}" presName="space" presStyleCnt="0"/>
      <dgm:spPr/>
    </dgm:pt>
    <dgm:pt modelId="{FDA38441-F8C1-5D4F-9A4F-3929A152FA45}" type="pres">
      <dgm:prSet presAssocID="{8AF1578D-A264-4F25-8703-CB730F6C79F2}" presName="composite" presStyleCnt="0"/>
      <dgm:spPr/>
    </dgm:pt>
    <dgm:pt modelId="{B85A70A6-1C49-8442-AACA-BFB046D8A47D}" type="pres">
      <dgm:prSet presAssocID="{8AF1578D-A264-4F25-8703-CB730F6C79F2}" presName="parTx" presStyleLbl="alignNode1" presStyleIdx="2" presStyleCnt="3">
        <dgm:presLayoutVars>
          <dgm:chMax val="0"/>
          <dgm:chPref val="0"/>
          <dgm:bulletEnabled val="1"/>
        </dgm:presLayoutVars>
      </dgm:prSet>
      <dgm:spPr/>
    </dgm:pt>
    <dgm:pt modelId="{88451179-16FE-134C-A92D-03DC631DDEE8}" type="pres">
      <dgm:prSet presAssocID="{8AF1578D-A264-4F25-8703-CB730F6C79F2}" presName="desTx" presStyleLbl="alignAccFollowNode1" presStyleIdx="2" presStyleCnt="3">
        <dgm:presLayoutVars>
          <dgm:bulletEnabled val="1"/>
        </dgm:presLayoutVars>
      </dgm:prSet>
      <dgm:spPr/>
    </dgm:pt>
  </dgm:ptLst>
  <dgm:cxnLst>
    <dgm:cxn modelId="{62034102-1274-4717-B802-6DEE4A53D995}" srcId="{C93CB529-5CD6-4A61-B20B-EAE95B6096F4}" destId="{DF0BD3EC-69E9-4551-917B-527C4EEC25BA}" srcOrd="1" destOrd="0" parTransId="{0AB9D6BD-EF96-413D-8F01-40D27BA08B84}" sibTransId="{FDC764EC-41A8-4EA9-9C98-69BAC7E14D66}"/>
    <dgm:cxn modelId="{760D8412-047E-4E21-8CA8-CD5BA0A1D1FE}" srcId="{8AF1578D-A264-4F25-8703-CB730F6C79F2}" destId="{850B5F4E-35E2-4D78-A77A-2531E936B7A1}" srcOrd="0" destOrd="0" parTransId="{C843F25E-BCBD-4864-9925-36F5E07D3717}" sibTransId="{4E6031EF-48FE-4FF9-A8F4-BFEB5C4F8EB3}"/>
    <dgm:cxn modelId="{6C8FEE1D-8E76-0341-96C1-5A8B11D7B351}" srcId="{EE8C2D5C-C28A-4DE8-96A5-35957D8C1052}" destId="{9F463D64-7FC3-8B49-9108-F4714CD6A2CC}" srcOrd="1" destOrd="0" parTransId="{6DB82961-EA27-1D48-BC8E-C2B62C1557D3}" sibTransId="{546B5DAA-8684-3B44-80DC-A7BBA5D8185D}"/>
    <dgm:cxn modelId="{1CA75D55-21F2-944B-9EC6-80D7566C3832}" type="presOf" srcId="{64F3A2F6-584E-4C88-A028-CAAFB366834F}" destId="{96CF4037-FD0E-BB42-9CDC-D7F17554F50C}" srcOrd="0" destOrd="0" presId="urn:microsoft.com/office/officeart/2005/8/layout/hList1"/>
    <dgm:cxn modelId="{8AC65F58-0F35-2A43-AF8F-875FE494A47C}" type="presOf" srcId="{850B5F4E-35E2-4D78-A77A-2531E936B7A1}" destId="{88451179-16FE-134C-A92D-03DC631DDEE8}" srcOrd="0" destOrd="0" presId="urn:microsoft.com/office/officeart/2005/8/layout/hList1"/>
    <dgm:cxn modelId="{8DD0595A-2C07-B445-8B29-8F225E2C898A}" type="presOf" srcId="{9F463D64-7FC3-8B49-9108-F4714CD6A2CC}" destId="{6B5CBB63-2BE4-C74F-BC4A-23763BF157F5}" srcOrd="0" destOrd="1" presId="urn:microsoft.com/office/officeart/2005/8/layout/hList1"/>
    <dgm:cxn modelId="{0288DB63-A3EE-C74B-87B5-34ABA13B2F87}" type="presOf" srcId="{DF0BD3EC-69E9-4551-917B-527C4EEC25BA}" destId="{B4089B05-4F4B-9C40-84CD-99A7DCB2AC40}" srcOrd="0" destOrd="0" presId="urn:microsoft.com/office/officeart/2005/8/layout/hList1"/>
    <dgm:cxn modelId="{AE037D85-183D-534D-99E2-743D3DA7D350}" type="presOf" srcId="{EE8C2D5C-C28A-4DE8-96A5-35957D8C1052}" destId="{FC5948DB-E98D-E340-883A-BB0A7E266DAE}" srcOrd="0" destOrd="0" presId="urn:microsoft.com/office/officeart/2005/8/layout/hList1"/>
    <dgm:cxn modelId="{F721069B-44A7-D944-A64D-D7E8F9590E97}" type="presOf" srcId="{C93CB529-5CD6-4A61-B20B-EAE95B6096F4}" destId="{B9B491A4-B7A6-C54E-B3ED-091990B8254A}" srcOrd="0" destOrd="0" presId="urn:microsoft.com/office/officeart/2005/8/layout/hList1"/>
    <dgm:cxn modelId="{A8FC70B3-33B1-4A02-A9B5-CFB22C2F83D1}" srcId="{C93CB529-5CD6-4A61-B20B-EAE95B6096F4}" destId="{8AF1578D-A264-4F25-8703-CB730F6C79F2}" srcOrd="2" destOrd="0" parTransId="{08A02733-B706-4FDD-A22C-EB6827057AC1}" sibTransId="{D7549F33-7851-4B3A-96FB-C56DA672CCCB}"/>
    <dgm:cxn modelId="{7EF0E4C3-403E-46BA-962C-4FAAD2FFF6A7}" srcId="{EE8C2D5C-C28A-4DE8-96A5-35957D8C1052}" destId="{3BB6AF1A-9E51-4045-B54E-6D769FD04A5B}" srcOrd="0" destOrd="0" parTransId="{6F6E5A26-2A71-41D9-AADE-37ABB4E95206}" sibTransId="{80838D14-406F-45C9-A371-09E94A666FDE}"/>
    <dgm:cxn modelId="{0BEB18DB-4B0B-4134-B87A-4B472D7EBFA3}" srcId="{DF0BD3EC-69E9-4551-917B-527C4EEC25BA}" destId="{64F3A2F6-584E-4C88-A028-CAAFB366834F}" srcOrd="0" destOrd="0" parTransId="{BF1E93A7-9609-45AE-920E-E3324A1E88A6}" sibTransId="{AE4E7DF2-0CB9-4154-9563-6838355A82BC}"/>
    <dgm:cxn modelId="{F11E21EA-CFD1-4138-A296-E8EE13A58330}" srcId="{C93CB529-5CD6-4A61-B20B-EAE95B6096F4}" destId="{EE8C2D5C-C28A-4DE8-96A5-35957D8C1052}" srcOrd="0" destOrd="0" parTransId="{C1E1C417-6FE1-4CB5-A2A9-412FEF7C2DA4}" sibTransId="{AF3C410A-8268-4D5F-9D33-5ABDCE31A3F7}"/>
    <dgm:cxn modelId="{E2A542EA-A855-8941-9006-CEA93B388CBC}" type="presOf" srcId="{3BB6AF1A-9E51-4045-B54E-6D769FD04A5B}" destId="{6B5CBB63-2BE4-C74F-BC4A-23763BF157F5}" srcOrd="0" destOrd="0" presId="urn:microsoft.com/office/officeart/2005/8/layout/hList1"/>
    <dgm:cxn modelId="{FCE7C2F6-7C91-A347-B530-E505FFC86326}" type="presOf" srcId="{8AF1578D-A264-4F25-8703-CB730F6C79F2}" destId="{B85A70A6-1C49-8442-AACA-BFB046D8A47D}" srcOrd="0" destOrd="0" presId="urn:microsoft.com/office/officeart/2005/8/layout/hList1"/>
    <dgm:cxn modelId="{949124ED-CA66-A74C-AB55-6FFBAF7816DE}" type="presParOf" srcId="{B9B491A4-B7A6-C54E-B3ED-091990B8254A}" destId="{EC93638E-DA45-AC4B-8FAB-74CDAAE75876}" srcOrd="0" destOrd="0" presId="urn:microsoft.com/office/officeart/2005/8/layout/hList1"/>
    <dgm:cxn modelId="{C481CEA6-21BE-2340-AD79-48694616BA6A}" type="presParOf" srcId="{EC93638E-DA45-AC4B-8FAB-74CDAAE75876}" destId="{FC5948DB-E98D-E340-883A-BB0A7E266DAE}" srcOrd="0" destOrd="0" presId="urn:microsoft.com/office/officeart/2005/8/layout/hList1"/>
    <dgm:cxn modelId="{B4D00448-1858-F341-918F-175D29E46734}" type="presParOf" srcId="{EC93638E-DA45-AC4B-8FAB-74CDAAE75876}" destId="{6B5CBB63-2BE4-C74F-BC4A-23763BF157F5}" srcOrd="1" destOrd="0" presId="urn:microsoft.com/office/officeart/2005/8/layout/hList1"/>
    <dgm:cxn modelId="{8E6C58DE-3538-4445-ADC1-2F51DE536048}" type="presParOf" srcId="{B9B491A4-B7A6-C54E-B3ED-091990B8254A}" destId="{DE9AD5A7-575C-994E-88E1-AA680A946C7F}" srcOrd="1" destOrd="0" presId="urn:microsoft.com/office/officeart/2005/8/layout/hList1"/>
    <dgm:cxn modelId="{8F98043F-A943-9045-92B8-D7321B69E5A6}" type="presParOf" srcId="{B9B491A4-B7A6-C54E-B3ED-091990B8254A}" destId="{F2EC1214-CD05-EA4C-A86C-9E3709FD92A3}" srcOrd="2" destOrd="0" presId="urn:microsoft.com/office/officeart/2005/8/layout/hList1"/>
    <dgm:cxn modelId="{F1EFCA8D-CE64-124D-B806-5777CACB5F6A}" type="presParOf" srcId="{F2EC1214-CD05-EA4C-A86C-9E3709FD92A3}" destId="{B4089B05-4F4B-9C40-84CD-99A7DCB2AC40}" srcOrd="0" destOrd="0" presId="urn:microsoft.com/office/officeart/2005/8/layout/hList1"/>
    <dgm:cxn modelId="{4A780749-5CDC-5C42-A08D-75DCE8EE1A4B}" type="presParOf" srcId="{F2EC1214-CD05-EA4C-A86C-9E3709FD92A3}" destId="{96CF4037-FD0E-BB42-9CDC-D7F17554F50C}" srcOrd="1" destOrd="0" presId="urn:microsoft.com/office/officeart/2005/8/layout/hList1"/>
    <dgm:cxn modelId="{2A1A587D-C096-7A4A-A427-B4802E532943}" type="presParOf" srcId="{B9B491A4-B7A6-C54E-B3ED-091990B8254A}" destId="{9A5C0356-7214-AD4C-81BD-9ACD0A765A13}" srcOrd="3" destOrd="0" presId="urn:microsoft.com/office/officeart/2005/8/layout/hList1"/>
    <dgm:cxn modelId="{C00BBDD2-C2F1-134F-AFA1-3E58096F6E3F}" type="presParOf" srcId="{B9B491A4-B7A6-C54E-B3ED-091990B8254A}" destId="{FDA38441-F8C1-5D4F-9A4F-3929A152FA45}" srcOrd="4" destOrd="0" presId="urn:microsoft.com/office/officeart/2005/8/layout/hList1"/>
    <dgm:cxn modelId="{28D7EE97-5140-1C4E-9A91-3B2E76C8E9E2}" type="presParOf" srcId="{FDA38441-F8C1-5D4F-9A4F-3929A152FA45}" destId="{B85A70A6-1C49-8442-AACA-BFB046D8A47D}" srcOrd="0" destOrd="0" presId="urn:microsoft.com/office/officeart/2005/8/layout/hList1"/>
    <dgm:cxn modelId="{F287BD56-5012-C444-A3D1-2957820D7CA7}" type="presParOf" srcId="{FDA38441-F8C1-5D4F-9A4F-3929A152FA45}" destId="{88451179-16FE-134C-A92D-03DC631DDEE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93CB529-5CD6-4A61-B20B-EAE95B6096F4}" type="doc">
      <dgm:prSet loTypeId="urn:microsoft.com/office/officeart/2005/8/layout/hList1" loCatId="list" qsTypeId="urn:microsoft.com/office/officeart/2005/8/quickstyle/simple1" qsCatId="simple" csTypeId="urn:microsoft.com/office/officeart/2005/8/colors/accent0_3" csCatId="mainScheme" phldr="1"/>
      <dgm:spPr/>
      <dgm:t>
        <a:bodyPr/>
        <a:lstStyle/>
        <a:p>
          <a:endParaRPr lang="en-US"/>
        </a:p>
      </dgm:t>
    </dgm:pt>
    <dgm:pt modelId="{EE8C2D5C-C28A-4DE8-96A5-35957D8C1052}">
      <dgm:prSet/>
      <dgm:spPr/>
      <dgm:t>
        <a:bodyPr/>
        <a:lstStyle/>
        <a:p>
          <a:r>
            <a:rPr lang="en-US" b="1" u="sng"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1-7 </a:t>
          </a:r>
          <a:r>
            <a:rPr lang="en-US" b="1" u="sng" dirty="0" err="1">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Melvins</a:t>
          </a:r>
          <a:r>
            <a:rPr lang="en-US" b="1" u="sng"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 Road, Riddells Creek. </a:t>
          </a:r>
        </a:p>
        <a:p>
          <a:r>
            <a:rPr lang="en-US" b="1" u="sng"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(Church and Hall) </a:t>
          </a:r>
          <a:endParaRPr lang="en-US" dirty="0">
            <a:solidFill>
              <a:schemeClr val="bg2">
                <a:lumMod val="90000"/>
              </a:schemeClr>
            </a:solidFill>
          </a:endParaRPr>
        </a:p>
      </dgm:t>
    </dgm:pt>
    <dgm:pt modelId="{C1E1C417-6FE1-4CB5-A2A9-412FEF7C2DA4}" type="parTrans" cxnId="{F11E21EA-CFD1-4138-A296-E8EE13A58330}">
      <dgm:prSet/>
      <dgm:spPr/>
      <dgm:t>
        <a:bodyPr/>
        <a:lstStyle/>
        <a:p>
          <a:endParaRPr lang="en-US"/>
        </a:p>
      </dgm:t>
    </dgm:pt>
    <dgm:pt modelId="{AF3C410A-8268-4D5F-9D33-5ABDCE31A3F7}" type="sibTrans" cxnId="{F11E21EA-CFD1-4138-A296-E8EE13A58330}">
      <dgm:prSet/>
      <dgm:spPr/>
      <dgm:t>
        <a:bodyPr/>
        <a:lstStyle/>
        <a:p>
          <a:endParaRPr lang="en-US"/>
        </a:p>
      </dgm:t>
    </dgm:pt>
    <dgm:pt modelId="{3BB6AF1A-9E51-4045-B54E-6D769FD04A5B}">
      <dgm:prSet custT="1"/>
      <dgm:spPr/>
      <dgm:t>
        <a:bodyPr/>
        <a:lstStyle/>
        <a:p>
          <a:r>
            <a:rPr lang="en-US" sz="1800" b="1" i="0" dirty="0">
              <a:effectLst/>
              <a:latin typeface="Calibri" panose="020F0502020204030204" pitchFamily="34" charset="0"/>
              <a:ea typeface="Calibri" panose="020F0502020204030204" pitchFamily="34" charset="0"/>
              <a:cs typeface="Times New Roman" panose="02020603050405020304" pitchFamily="18" charset="0"/>
            </a:rPr>
            <a:t>Close the Church and prepare the whole site for sale and secure development approval to subdivide to maximize capital return. </a:t>
          </a:r>
          <a:r>
            <a:rPr lang="en-US" sz="1800" b="1" i="0" u="sng"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OR</a:t>
          </a:r>
          <a:endParaRPr lang="en-US" sz="1800" i="0" dirty="0"/>
        </a:p>
      </dgm:t>
    </dgm:pt>
    <dgm:pt modelId="{6F6E5A26-2A71-41D9-AADE-37ABB4E95206}" type="parTrans" cxnId="{7EF0E4C3-403E-46BA-962C-4FAAD2FFF6A7}">
      <dgm:prSet/>
      <dgm:spPr/>
      <dgm:t>
        <a:bodyPr/>
        <a:lstStyle/>
        <a:p>
          <a:endParaRPr lang="en-US"/>
        </a:p>
      </dgm:t>
    </dgm:pt>
    <dgm:pt modelId="{80838D14-406F-45C9-A371-09E94A666FDE}" type="sibTrans" cxnId="{7EF0E4C3-403E-46BA-962C-4FAAD2FFF6A7}">
      <dgm:prSet/>
      <dgm:spPr/>
      <dgm:t>
        <a:bodyPr/>
        <a:lstStyle/>
        <a:p>
          <a:endParaRPr lang="en-US"/>
        </a:p>
      </dgm:t>
    </dgm:pt>
    <dgm:pt modelId="{DF0BD3EC-69E9-4551-917B-527C4EEC25BA}">
      <dgm:prSet/>
      <dgm:spPr/>
      <dgm:t>
        <a:bodyPr/>
        <a:lstStyle/>
        <a:p>
          <a:r>
            <a:rPr lang="en-US" b="1" u="sng"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1/8 Station Street, Riddells Creek. </a:t>
          </a:r>
        </a:p>
        <a:p>
          <a:r>
            <a:rPr lang="en-US" b="1" u="sng"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(Op Shop) </a:t>
          </a:r>
          <a:endParaRPr lang="en-US" dirty="0">
            <a:solidFill>
              <a:schemeClr val="bg2">
                <a:lumMod val="90000"/>
              </a:schemeClr>
            </a:solidFill>
          </a:endParaRPr>
        </a:p>
      </dgm:t>
    </dgm:pt>
    <dgm:pt modelId="{0AB9D6BD-EF96-413D-8F01-40D27BA08B84}" type="parTrans" cxnId="{62034102-1274-4717-B802-6DEE4A53D995}">
      <dgm:prSet/>
      <dgm:spPr/>
      <dgm:t>
        <a:bodyPr/>
        <a:lstStyle/>
        <a:p>
          <a:endParaRPr lang="en-US"/>
        </a:p>
      </dgm:t>
    </dgm:pt>
    <dgm:pt modelId="{FDC764EC-41A8-4EA9-9C98-69BAC7E14D66}" type="sibTrans" cxnId="{62034102-1274-4717-B802-6DEE4A53D995}">
      <dgm:prSet/>
      <dgm:spPr/>
      <dgm:t>
        <a:bodyPr/>
        <a:lstStyle/>
        <a:p>
          <a:endParaRPr lang="en-US"/>
        </a:p>
      </dgm:t>
    </dgm:pt>
    <dgm:pt modelId="{64F3A2F6-584E-4C88-A028-CAAFB366834F}">
      <dgm:prSet custT="1"/>
      <dgm:spPr/>
      <dgm:t>
        <a:bodyPr/>
        <a:lstStyle/>
        <a:p>
          <a:r>
            <a:rPr lang="en-US" sz="1800" b="1" i="0" dirty="0">
              <a:effectLst/>
              <a:latin typeface="Calibri" panose="020F0502020204030204" pitchFamily="34" charset="0"/>
              <a:ea typeface="Calibri" panose="020F0502020204030204" pitchFamily="34" charset="0"/>
              <a:cs typeface="Times New Roman" panose="02020603050405020304" pitchFamily="18" charset="0"/>
            </a:rPr>
            <a:t>Retain the premises and consider the potential to develop an upper level in the medium to long term.</a:t>
          </a:r>
          <a:endParaRPr lang="en-US" sz="1800" i="0" dirty="0"/>
        </a:p>
      </dgm:t>
    </dgm:pt>
    <dgm:pt modelId="{BF1E93A7-9609-45AE-920E-E3324A1E88A6}" type="parTrans" cxnId="{0BEB18DB-4B0B-4134-B87A-4B472D7EBFA3}">
      <dgm:prSet/>
      <dgm:spPr/>
      <dgm:t>
        <a:bodyPr/>
        <a:lstStyle/>
        <a:p>
          <a:endParaRPr lang="en-US"/>
        </a:p>
      </dgm:t>
    </dgm:pt>
    <dgm:pt modelId="{AE4E7DF2-0CB9-4154-9563-6838355A82BC}" type="sibTrans" cxnId="{0BEB18DB-4B0B-4134-B87A-4B472D7EBFA3}">
      <dgm:prSet/>
      <dgm:spPr/>
      <dgm:t>
        <a:bodyPr/>
        <a:lstStyle/>
        <a:p>
          <a:endParaRPr lang="en-US"/>
        </a:p>
      </dgm:t>
    </dgm:pt>
    <dgm:pt modelId="{B47DB8FF-48CD-F64E-8DA9-DA34A0E34DC1}">
      <dgm:prSet custT="1"/>
      <dgm:spPr/>
      <dgm:t>
        <a:bodyPr/>
        <a:lstStyle/>
        <a:p>
          <a:r>
            <a:rPr lang="en-US" sz="1800" b="1" i="0" dirty="0">
              <a:effectLst/>
              <a:latin typeface="Calibri" panose="020F0502020204030204" pitchFamily="34" charset="0"/>
              <a:ea typeface="Calibri" panose="020F0502020204030204" pitchFamily="34" charset="0"/>
              <a:cs typeface="Times New Roman" panose="02020603050405020304" pitchFamily="18" charset="0"/>
            </a:rPr>
            <a:t>Retain Church and Hall and prepare a development proposal to subdivide the balance of the land for sale. </a:t>
          </a:r>
          <a:endParaRPr lang="en-AU" sz="1800" i="0" dirty="0">
            <a:effectLst/>
            <a:latin typeface="Calibri" panose="020F0502020204030204" pitchFamily="34" charset="0"/>
            <a:ea typeface="Calibri" panose="020F0502020204030204" pitchFamily="34" charset="0"/>
            <a:cs typeface="Times New Roman" panose="02020603050405020304" pitchFamily="18" charset="0"/>
          </a:endParaRPr>
        </a:p>
      </dgm:t>
    </dgm:pt>
    <dgm:pt modelId="{D12C1C21-DA0D-0B43-96A5-588679C40CF0}" type="parTrans" cxnId="{EB91B365-E8FA-9844-9209-68C3E2B07D3A}">
      <dgm:prSet/>
      <dgm:spPr/>
      <dgm:t>
        <a:bodyPr/>
        <a:lstStyle/>
        <a:p>
          <a:endParaRPr lang="en-GB"/>
        </a:p>
      </dgm:t>
    </dgm:pt>
    <dgm:pt modelId="{2035C67D-D301-B44D-8227-CC588ACAB0B5}" type="sibTrans" cxnId="{EB91B365-E8FA-9844-9209-68C3E2B07D3A}">
      <dgm:prSet/>
      <dgm:spPr/>
      <dgm:t>
        <a:bodyPr/>
        <a:lstStyle/>
        <a:p>
          <a:endParaRPr lang="en-GB"/>
        </a:p>
      </dgm:t>
    </dgm:pt>
    <dgm:pt modelId="{B9B491A4-B7A6-C54E-B3ED-091990B8254A}" type="pres">
      <dgm:prSet presAssocID="{C93CB529-5CD6-4A61-B20B-EAE95B6096F4}" presName="Name0" presStyleCnt="0">
        <dgm:presLayoutVars>
          <dgm:dir/>
          <dgm:animLvl val="lvl"/>
          <dgm:resizeHandles val="exact"/>
        </dgm:presLayoutVars>
      </dgm:prSet>
      <dgm:spPr/>
    </dgm:pt>
    <dgm:pt modelId="{EC93638E-DA45-AC4B-8FAB-74CDAAE75876}" type="pres">
      <dgm:prSet presAssocID="{EE8C2D5C-C28A-4DE8-96A5-35957D8C1052}" presName="composite" presStyleCnt="0"/>
      <dgm:spPr/>
    </dgm:pt>
    <dgm:pt modelId="{FC5948DB-E98D-E340-883A-BB0A7E266DAE}" type="pres">
      <dgm:prSet presAssocID="{EE8C2D5C-C28A-4DE8-96A5-35957D8C1052}" presName="parTx" presStyleLbl="alignNode1" presStyleIdx="0" presStyleCnt="2">
        <dgm:presLayoutVars>
          <dgm:chMax val="0"/>
          <dgm:chPref val="0"/>
          <dgm:bulletEnabled val="1"/>
        </dgm:presLayoutVars>
      </dgm:prSet>
      <dgm:spPr/>
    </dgm:pt>
    <dgm:pt modelId="{6B5CBB63-2BE4-C74F-BC4A-23763BF157F5}" type="pres">
      <dgm:prSet presAssocID="{EE8C2D5C-C28A-4DE8-96A5-35957D8C1052}" presName="desTx" presStyleLbl="alignAccFollowNode1" presStyleIdx="0" presStyleCnt="2">
        <dgm:presLayoutVars>
          <dgm:bulletEnabled val="1"/>
        </dgm:presLayoutVars>
      </dgm:prSet>
      <dgm:spPr/>
    </dgm:pt>
    <dgm:pt modelId="{DE9AD5A7-575C-994E-88E1-AA680A946C7F}" type="pres">
      <dgm:prSet presAssocID="{AF3C410A-8268-4D5F-9D33-5ABDCE31A3F7}" presName="space" presStyleCnt="0"/>
      <dgm:spPr/>
    </dgm:pt>
    <dgm:pt modelId="{F2EC1214-CD05-EA4C-A86C-9E3709FD92A3}" type="pres">
      <dgm:prSet presAssocID="{DF0BD3EC-69E9-4551-917B-527C4EEC25BA}" presName="composite" presStyleCnt="0"/>
      <dgm:spPr/>
    </dgm:pt>
    <dgm:pt modelId="{B4089B05-4F4B-9C40-84CD-99A7DCB2AC40}" type="pres">
      <dgm:prSet presAssocID="{DF0BD3EC-69E9-4551-917B-527C4EEC25BA}" presName="parTx" presStyleLbl="alignNode1" presStyleIdx="1" presStyleCnt="2">
        <dgm:presLayoutVars>
          <dgm:chMax val="0"/>
          <dgm:chPref val="0"/>
          <dgm:bulletEnabled val="1"/>
        </dgm:presLayoutVars>
      </dgm:prSet>
      <dgm:spPr/>
    </dgm:pt>
    <dgm:pt modelId="{96CF4037-FD0E-BB42-9CDC-D7F17554F50C}" type="pres">
      <dgm:prSet presAssocID="{DF0BD3EC-69E9-4551-917B-527C4EEC25BA}" presName="desTx" presStyleLbl="alignAccFollowNode1" presStyleIdx="1" presStyleCnt="2">
        <dgm:presLayoutVars>
          <dgm:bulletEnabled val="1"/>
        </dgm:presLayoutVars>
      </dgm:prSet>
      <dgm:spPr/>
    </dgm:pt>
  </dgm:ptLst>
  <dgm:cxnLst>
    <dgm:cxn modelId="{62034102-1274-4717-B802-6DEE4A53D995}" srcId="{C93CB529-5CD6-4A61-B20B-EAE95B6096F4}" destId="{DF0BD3EC-69E9-4551-917B-527C4EEC25BA}" srcOrd="1" destOrd="0" parTransId="{0AB9D6BD-EF96-413D-8F01-40D27BA08B84}" sibTransId="{FDC764EC-41A8-4EA9-9C98-69BAC7E14D66}"/>
    <dgm:cxn modelId="{1CA75D55-21F2-944B-9EC6-80D7566C3832}" type="presOf" srcId="{64F3A2F6-584E-4C88-A028-CAAFB366834F}" destId="{96CF4037-FD0E-BB42-9CDC-D7F17554F50C}" srcOrd="0" destOrd="0" presId="urn:microsoft.com/office/officeart/2005/8/layout/hList1"/>
    <dgm:cxn modelId="{323CBA58-5237-D84D-8144-D217268B790C}" type="presOf" srcId="{B47DB8FF-48CD-F64E-8DA9-DA34A0E34DC1}" destId="{6B5CBB63-2BE4-C74F-BC4A-23763BF157F5}" srcOrd="0" destOrd="1" presId="urn:microsoft.com/office/officeart/2005/8/layout/hList1"/>
    <dgm:cxn modelId="{0288DB63-A3EE-C74B-87B5-34ABA13B2F87}" type="presOf" srcId="{DF0BD3EC-69E9-4551-917B-527C4EEC25BA}" destId="{B4089B05-4F4B-9C40-84CD-99A7DCB2AC40}" srcOrd="0" destOrd="0" presId="urn:microsoft.com/office/officeart/2005/8/layout/hList1"/>
    <dgm:cxn modelId="{EB91B365-E8FA-9844-9209-68C3E2B07D3A}" srcId="{EE8C2D5C-C28A-4DE8-96A5-35957D8C1052}" destId="{B47DB8FF-48CD-F64E-8DA9-DA34A0E34DC1}" srcOrd="1" destOrd="0" parTransId="{D12C1C21-DA0D-0B43-96A5-588679C40CF0}" sibTransId="{2035C67D-D301-B44D-8227-CC588ACAB0B5}"/>
    <dgm:cxn modelId="{AE037D85-183D-534D-99E2-743D3DA7D350}" type="presOf" srcId="{EE8C2D5C-C28A-4DE8-96A5-35957D8C1052}" destId="{FC5948DB-E98D-E340-883A-BB0A7E266DAE}" srcOrd="0" destOrd="0" presId="urn:microsoft.com/office/officeart/2005/8/layout/hList1"/>
    <dgm:cxn modelId="{F721069B-44A7-D944-A64D-D7E8F9590E97}" type="presOf" srcId="{C93CB529-5CD6-4A61-B20B-EAE95B6096F4}" destId="{B9B491A4-B7A6-C54E-B3ED-091990B8254A}" srcOrd="0" destOrd="0" presId="urn:microsoft.com/office/officeart/2005/8/layout/hList1"/>
    <dgm:cxn modelId="{7EF0E4C3-403E-46BA-962C-4FAAD2FFF6A7}" srcId="{EE8C2D5C-C28A-4DE8-96A5-35957D8C1052}" destId="{3BB6AF1A-9E51-4045-B54E-6D769FD04A5B}" srcOrd="0" destOrd="0" parTransId="{6F6E5A26-2A71-41D9-AADE-37ABB4E95206}" sibTransId="{80838D14-406F-45C9-A371-09E94A666FDE}"/>
    <dgm:cxn modelId="{0BEB18DB-4B0B-4134-B87A-4B472D7EBFA3}" srcId="{DF0BD3EC-69E9-4551-917B-527C4EEC25BA}" destId="{64F3A2F6-584E-4C88-A028-CAAFB366834F}" srcOrd="0" destOrd="0" parTransId="{BF1E93A7-9609-45AE-920E-E3324A1E88A6}" sibTransId="{AE4E7DF2-0CB9-4154-9563-6838355A82BC}"/>
    <dgm:cxn modelId="{F11E21EA-CFD1-4138-A296-E8EE13A58330}" srcId="{C93CB529-5CD6-4A61-B20B-EAE95B6096F4}" destId="{EE8C2D5C-C28A-4DE8-96A5-35957D8C1052}" srcOrd="0" destOrd="0" parTransId="{C1E1C417-6FE1-4CB5-A2A9-412FEF7C2DA4}" sibTransId="{AF3C410A-8268-4D5F-9D33-5ABDCE31A3F7}"/>
    <dgm:cxn modelId="{E2A542EA-A855-8941-9006-CEA93B388CBC}" type="presOf" srcId="{3BB6AF1A-9E51-4045-B54E-6D769FD04A5B}" destId="{6B5CBB63-2BE4-C74F-BC4A-23763BF157F5}" srcOrd="0" destOrd="0" presId="urn:microsoft.com/office/officeart/2005/8/layout/hList1"/>
    <dgm:cxn modelId="{949124ED-CA66-A74C-AB55-6FFBAF7816DE}" type="presParOf" srcId="{B9B491A4-B7A6-C54E-B3ED-091990B8254A}" destId="{EC93638E-DA45-AC4B-8FAB-74CDAAE75876}" srcOrd="0" destOrd="0" presId="urn:microsoft.com/office/officeart/2005/8/layout/hList1"/>
    <dgm:cxn modelId="{C481CEA6-21BE-2340-AD79-48694616BA6A}" type="presParOf" srcId="{EC93638E-DA45-AC4B-8FAB-74CDAAE75876}" destId="{FC5948DB-E98D-E340-883A-BB0A7E266DAE}" srcOrd="0" destOrd="0" presId="urn:microsoft.com/office/officeart/2005/8/layout/hList1"/>
    <dgm:cxn modelId="{B4D00448-1858-F341-918F-175D29E46734}" type="presParOf" srcId="{EC93638E-DA45-AC4B-8FAB-74CDAAE75876}" destId="{6B5CBB63-2BE4-C74F-BC4A-23763BF157F5}" srcOrd="1" destOrd="0" presId="urn:microsoft.com/office/officeart/2005/8/layout/hList1"/>
    <dgm:cxn modelId="{8E6C58DE-3538-4445-ADC1-2F51DE536048}" type="presParOf" srcId="{B9B491A4-B7A6-C54E-B3ED-091990B8254A}" destId="{DE9AD5A7-575C-994E-88E1-AA680A946C7F}" srcOrd="1" destOrd="0" presId="urn:microsoft.com/office/officeart/2005/8/layout/hList1"/>
    <dgm:cxn modelId="{8F98043F-A943-9045-92B8-D7321B69E5A6}" type="presParOf" srcId="{B9B491A4-B7A6-C54E-B3ED-091990B8254A}" destId="{F2EC1214-CD05-EA4C-A86C-9E3709FD92A3}" srcOrd="2" destOrd="0" presId="urn:microsoft.com/office/officeart/2005/8/layout/hList1"/>
    <dgm:cxn modelId="{F1EFCA8D-CE64-124D-B806-5777CACB5F6A}" type="presParOf" srcId="{F2EC1214-CD05-EA4C-A86C-9E3709FD92A3}" destId="{B4089B05-4F4B-9C40-84CD-99A7DCB2AC40}" srcOrd="0" destOrd="0" presId="urn:microsoft.com/office/officeart/2005/8/layout/hList1"/>
    <dgm:cxn modelId="{4A780749-5CDC-5C42-A08D-75DCE8EE1A4B}" type="presParOf" srcId="{F2EC1214-CD05-EA4C-A86C-9E3709FD92A3}" destId="{96CF4037-FD0E-BB42-9CDC-D7F17554F50C}"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42774BA-D725-4798-9C3A-A09D1B2927A6}" type="doc">
      <dgm:prSet loTypeId="urn:microsoft.com/office/officeart/2005/8/layout/cycle1" loCatId="cycle" qsTypeId="urn:microsoft.com/office/officeart/2005/8/quickstyle/simple1" qsCatId="simple" csTypeId="urn:microsoft.com/office/officeart/2005/8/colors/accent1_2" csCatId="accent1"/>
      <dgm:spPr/>
      <dgm:t>
        <a:bodyPr/>
        <a:lstStyle/>
        <a:p>
          <a:endParaRPr lang="en-US"/>
        </a:p>
      </dgm:t>
    </dgm:pt>
    <dgm:pt modelId="{8C611439-D5F3-4E90-8F4F-64CA6D8B85B1}">
      <dgm:prSet/>
      <dgm:spPr/>
      <dgm:t>
        <a:bodyPr/>
        <a:lstStyle/>
        <a:p>
          <a:r>
            <a:rPr lang="en-GB" dirty="0">
              <a:solidFill>
                <a:srgbClr val="FFFF00"/>
              </a:solidFill>
            </a:rPr>
            <a:t>Before we decide anything:</a:t>
          </a:r>
          <a:endParaRPr lang="en-US" dirty="0">
            <a:solidFill>
              <a:srgbClr val="FFFF00"/>
            </a:solidFill>
          </a:endParaRPr>
        </a:p>
      </dgm:t>
    </dgm:pt>
    <dgm:pt modelId="{B4704058-0647-4A03-8725-32A4F9959A7C}" type="parTrans" cxnId="{9B51A450-17E0-49A4-A11B-EC50308DC222}">
      <dgm:prSet/>
      <dgm:spPr/>
      <dgm:t>
        <a:bodyPr/>
        <a:lstStyle/>
        <a:p>
          <a:endParaRPr lang="en-US"/>
        </a:p>
      </dgm:t>
    </dgm:pt>
    <dgm:pt modelId="{4C782C6E-FDDF-4A6F-8126-8D1BA21F3636}" type="sibTrans" cxnId="{9B51A450-17E0-49A4-A11B-EC50308DC222}">
      <dgm:prSet/>
      <dgm:spPr/>
      <dgm:t>
        <a:bodyPr/>
        <a:lstStyle/>
        <a:p>
          <a:endParaRPr lang="en-US"/>
        </a:p>
      </dgm:t>
    </dgm:pt>
    <dgm:pt modelId="{EBE076F4-4639-42A6-B68A-25B99876DE28}">
      <dgm:prSet/>
      <dgm:spPr/>
      <dgm:t>
        <a:bodyPr/>
        <a:lstStyle/>
        <a:p>
          <a:r>
            <a:rPr lang="en-GB" dirty="0">
              <a:solidFill>
                <a:srgbClr val="FFFF00"/>
              </a:solidFill>
            </a:rPr>
            <a:t>what is our vision?</a:t>
          </a:r>
          <a:endParaRPr lang="en-US" dirty="0">
            <a:solidFill>
              <a:srgbClr val="FFFF00"/>
            </a:solidFill>
          </a:endParaRPr>
        </a:p>
      </dgm:t>
    </dgm:pt>
    <dgm:pt modelId="{6AC392E1-0191-4232-8B58-A79459329B93}" type="parTrans" cxnId="{BBD0AC49-A4CF-4671-BF3F-442E9975F0D9}">
      <dgm:prSet/>
      <dgm:spPr/>
      <dgm:t>
        <a:bodyPr/>
        <a:lstStyle/>
        <a:p>
          <a:endParaRPr lang="en-US"/>
        </a:p>
      </dgm:t>
    </dgm:pt>
    <dgm:pt modelId="{E3D1336F-D043-421D-B5C5-200350DABEF5}" type="sibTrans" cxnId="{BBD0AC49-A4CF-4671-BF3F-442E9975F0D9}">
      <dgm:prSet/>
      <dgm:spPr/>
      <dgm:t>
        <a:bodyPr/>
        <a:lstStyle/>
        <a:p>
          <a:endParaRPr lang="en-US"/>
        </a:p>
      </dgm:t>
    </dgm:pt>
    <dgm:pt modelId="{CF485913-804D-4564-8E79-E84A840D95FB}">
      <dgm:prSet/>
      <dgm:spPr/>
      <dgm:t>
        <a:bodyPr/>
        <a:lstStyle/>
        <a:p>
          <a:r>
            <a:rPr lang="en-GB" dirty="0">
              <a:solidFill>
                <a:srgbClr val="FFFF00"/>
              </a:solidFill>
            </a:rPr>
            <a:t>how do we get there?</a:t>
          </a:r>
          <a:endParaRPr lang="en-US" dirty="0">
            <a:solidFill>
              <a:srgbClr val="FFFF00"/>
            </a:solidFill>
          </a:endParaRPr>
        </a:p>
      </dgm:t>
    </dgm:pt>
    <dgm:pt modelId="{C2C2692F-338B-44D6-B4B5-00FA5D5FBE27}" type="parTrans" cxnId="{66EE8B61-00FB-419A-9C2A-63D7FA8394C2}">
      <dgm:prSet/>
      <dgm:spPr/>
      <dgm:t>
        <a:bodyPr/>
        <a:lstStyle/>
        <a:p>
          <a:endParaRPr lang="en-US"/>
        </a:p>
      </dgm:t>
    </dgm:pt>
    <dgm:pt modelId="{4AC66ED4-5A6E-40A8-A41E-85509989A4FE}" type="sibTrans" cxnId="{66EE8B61-00FB-419A-9C2A-63D7FA8394C2}">
      <dgm:prSet/>
      <dgm:spPr/>
      <dgm:t>
        <a:bodyPr/>
        <a:lstStyle/>
        <a:p>
          <a:endParaRPr lang="en-US"/>
        </a:p>
      </dgm:t>
    </dgm:pt>
    <dgm:pt modelId="{2B4B5C04-3C53-45F7-BFA6-D6AE96828AE1}">
      <dgm:prSet/>
      <dgm:spPr/>
      <dgm:t>
        <a:bodyPr/>
        <a:lstStyle/>
        <a:p>
          <a:r>
            <a:rPr lang="en-GB" dirty="0">
              <a:solidFill>
                <a:srgbClr val="FFFF00"/>
              </a:solidFill>
            </a:rPr>
            <a:t>it will involve risk,</a:t>
          </a:r>
          <a:endParaRPr lang="en-US" dirty="0">
            <a:solidFill>
              <a:srgbClr val="FFFF00"/>
            </a:solidFill>
          </a:endParaRPr>
        </a:p>
      </dgm:t>
    </dgm:pt>
    <dgm:pt modelId="{D55FB19E-ED39-4085-8957-33EE7C5AEF77}" type="parTrans" cxnId="{F19AF062-9070-4052-BC6F-2406DEA91260}">
      <dgm:prSet/>
      <dgm:spPr/>
      <dgm:t>
        <a:bodyPr/>
        <a:lstStyle/>
        <a:p>
          <a:endParaRPr lang="en-US"/>
        </a:p>
      </dgm:t>
    </dgm:pt>
    <dgm:pt modelId="{AEA38928-F519-4C08-9BDE-EFB19FA11F77}" type="sibTrans" cxnId="{F19AF062-9070-4052-BC6F-2406DEA91260}">
      <dgm:prSet/>
      <dgm:spPr/>
      <dgm:t>
        <a:bodyPr/>
        <a:lstStyle/>
        <a:p>
          <a:endParaRPr lang="en-US"/>
        </a:p>
      </dgm:t>
    </dgm:pt>
    <dgm:pt modelId="{1542E952-524D-4C46-AFCD-989890D82A26}">
      <dgm:prSet/>
      <dgm:spPr/>
      <dgm:t>
        <a:bodyPr/>
        <a:lstStyle/>
        <a:p>
          <a:r>
            <a:rPr lang="en-GB" dirty="0">
              <a:solidFill>
                <a:srgbClr val="FFFF00"/>
              </a:solidFill>
            </a:rPr>
            <a:t>pain and excitement</a:t>
          </a:r>
          <a:endParaRPr lang="en-US" dirty="0">
            <a:solidFill>
              <a:srgbClr val="FFFF00"/>
            </a:solidFill>
          </a:endParaRPr>
        </a:p>
      </dgm:t>
    </dgm:pt>
    <dgm:pt modelId="{6214F0E2-A0E9-43D3-85DB-B8F4CADD6E2A}" type="parTrans" cxnId="{BF194115-B61C-4DD9-ACA2-6B62D1E95A3B}">
      <dgm:prSet/>
      <dgm:spPr/>
      <dgm:t>
        <a:bodyPr/>
        <a:lstStyle/>
        <a:p>
          <a:endParaRPr lang="en-US"/>
        </a:p>
      </dgm:t>
    </dgm:pt>
    <dgm:pt modelId="{94DF7974-C0DB-49DB-9CB3-E4C04C711A62}" type="sibTrans" cxnId="{BF194115-B61C-4DD9-ACA2-6B62D1E95A3B}">
      <dgm:prSet/>
      <dgm:spPr/>
      <dgm:t>
        <a:bodyPr/>
        <a:lstStyle/>
        <a:p>
          <a:endParaRPr lang="en-US"/>
        </a:p>
      </dgm:t>
    </dgm:pt>
    <dgm:pt modelId="{595B9193-256B-684F-A4AF-FB6FEBFFBDD3}" type="pres">
      <dgm:prSet presAssocID="{442774BA-D725-4798-9C3A-A09D1B2927A6}" presName="cycle" presStyleCnt="0">
        <dgm:presLayoutVars>
          <dgm:dir/>
          <dgm:resizeHandles val="exact"/>
        </dgm:presLayoutVars>
      </dgm:prSet>
      <dgm:spPr/>
    </dgm:pt>
    <dgm:pt modelId="{09B0D2AF-3CA1-654A-A89A-EF02E292A742}" type="pres">
      <dgm:prSet presAssocID="{8C611439-D5F3-4E90-8F4F-64CA6D8B85B1}" presName="dummy" presStyleCnt="0"/>
      <dgm:spPr/>
    </dgm:pt>
    <dgm:pt modelId="{4095CBC2-4E61-4A43-BFB9-39AD7D03C518}" type="pres">
      <dgm:prSet presAssocID="{8C611439-D5F3-4E90-8F4F-64CA6D8B85B1}" presName="node" presStyleLbl="revTx" presStyleIdx="0" presStyleCnt="5">
        <dgm:presLayoutVars>
          <dgm:bulletEnabled val="1"/>
        </dgm:presLayoutVars>
      </dgm:prSet>
      <dgm:spPr/>
    </dgm:pt>
    <dgm:pt modelId="{64809340-7C93-B24A-9307-1B0B492981DC}" type="pres">
      <dgm:prSet presAssocID="{4C782C6E-FDDF-4A6F-8126-8D1BA21F3636}" presName="sibTrans" presStyleLbl="node1" presStyleIdx="0" presStyleCnt="5"/>
      <dgm:spPr/>
    </dgm:pt>
    <dgm:pt modelId="{2D1FBBAC-FBB0-4148-8323-A80B1553CB4C}" type="pres">
      <dgm:prSet presAssocID="{EBE076F4-4639-42A6-B68A-25B99876DE28}" presName="dummy" presStyleCnt="0"/>
      <dgm:spPr/>
    </dgm:pt>
    <dgm:pt modelId="{9B593155-01ED-8E46-A9CA-4FD1ED1817C5}" type="pres">
      <dgm:prSet presAssocID="{EBE076F4-4639-42A6-B68A-25B99876DE28}" presName="node" presStyleLbl="revTx" presStyleIdx="1" presStyleCnt="5">
        <dgm:presLayoutVars>
          <dgm:bulletEnabled val="1"/>
        </dgm:presLayoutVars>
      </dgm:prSet>
      <dgm:spPr/>
    </dgm:pt>
    <dgm:pt modelId="{2963CD40-BA49-EB43-9834-28A4572B9315}" type="pres">
      <dgm:prSet presAssocID="{E3D1336F-D043-421D-B5C5-200350DABEF5}" presName="sibTrans" presStyleLbl="node1" presStyleIdx="1" presStyleCnt="5"/>
      <dgm:spPr/>
    </dgm:pt>
    <dgm:pt modelId="{346F764E-8BF3-5D46-82FF-EC2A2F0BDD6B}" type="pres">
      <dgm:prSet presAssocID="{CF485913-804D-4564-8E79-E84A840D95FB}" presName="dummy" presStyleCnt="0"/>
      <dgm:spPr/>
    </dgm:pt>
    <dgm:pt modelId="{B24A5B43-0EDF-FA4C-8BAA-9CCD16C15AEA}" type="pres">
      <dgm:prSet presAssocID="{CF485913-804D-4564-8E79-E84A840D95FB}" presName="node" presStyleLbl="revTx" presStyleIdx="2" presStyleCnt="5">
        <dgm:presLayoutVars>
          <dgm:bulletEnabled val="1"/>
        </dgm:presLayoutVars>
      </dgm:prSet>
      <dgm:spPr/>
    </dgm:pt>
    <dgm:pt modelId="{2B8173B2-73AA-2746-B0D0-492F300B0FF0}" type="pres">
      <dgm:prSet presAssocID="{4AC66ED4-5A6E-40A8-A41E-85509989A4FE}" presName="sibTrans" presStyleLbl="node1" presStyleIdx="2" presStyleCnt="5"/>
      <dgm:spPr/>
    </dgm:pt>
    <dgm:pt modelId="{2A3ACE4E-E451-DE4E-B798-784E4BD5468D}" type="pres">
      <dgm:prSet presAssocID="{2B4B5C04-3C53-45F7-BFA6-D6AE96828AE1}" presName="dummy" presStyleCnt="0"/>
      <dgm:spPr/>
    </dgm:pt>
    <dgm:pt modelId="{52FFA74F-FF54-E640-842C-BB071009FF0D}" type="pres">
      <dgm:prSet presAssocID="{2B4B5C04-3C53-45F7-BFA6-D6AE96828AE1}" presName="node" presStyleLbl="revTx" presStyleIdx="3" presStyleCnt="5">
        <dgm:presLayoutVars>
          <dgm:bulletEnabled val="1"/>
        </dgm:presLayoutVars>
      </dgm:prSet>
      <dgm:spPr/>
    </dgm:pt>
    <dgm:pt modelId="{B35E58DE-BF93-CC44-98CF-E983227AC05C}" type="pres">
      <dgm:prSet presAssocID="{AEA38928-F519-4C08-9BDE-EFB19FA11F77}" presName="sibTrans" presStyleLbl="node1" presStyleIdx="3" presStyleCnt="5"/>
      <dgm:spPr/>
    </dgm:pt>
    <dgm:pt modelId="{290E78B0-A572-A849-A328-E4234F15CB7C}" type="pres">
      <dgm:prSet presAssocID="{1542E952-524D-4C46-AFCD-989890D82A26}" presName="dummy" presStyleCnt="0"/>
      <dgm:spPr/>
    </dgm:pt>
    <dgm:pt modelId="{B5BBD023-38D9-FA46-98ED-E4CA7EE9ED2B}" type="pres">
      <dgm:prSet presAssocID="{1542E952-524D-4C46-AFCD-989890D82A26}" presName="node" presStyleLbl="revTx" presStyleIdx="4" presStyleCnt="5">
        <dgm:presLayoutVars>
          <dgm:bulletEnabled val="1"/>
        </dgm:presLayoutVars>
      </dgm:prSet>
      <dgm:spPr/>
    </dgm:pt>
    <dgm:pt modelId="{5F696FEA-FF21-484E-9B17-28A14C0206DB}" type="pres">
      <dgm:prSet presAssocID="{94DF7974-C0DB-49DB-9CB3-E4C04C711A62}" presName="sibTrans" presStyleLbl="node1" presStyleIdx="4" presStyleCnt="5"/>
      <dgm:spPr/>
    </dgm:pt>
  </dgm:ptLst>
  <dgm:cxnLst>
    <dgm:cxn modelId="{9104E905-AA96-A846-83B7-CD5FEDD48114}" type="presOf" srcId="{CF485913-804D-4564-8E79-E84A840D95FB}" destId="{B24A5B43-0EDF-FA4C-8BAA-9CCD16C15AEA}" srcOrd="0" destOrd="0" presId="urn:microsoft.com/office/officeart/2005/8/layout/cycle1"/>
    <dgm:cxn modelId="{BF194115-B61C-4DD9-ACA2-6B62D1E95A3B}" srcId="{442774BA-D725-4798-9C3A-A09D1B2927A6}" destId="{1542E952-524D-4C46-AFCD-989890D82A26}" srcOrd="4" destOrd="0" parTransId="{6214F0E2-A0E9-43D3-85DB-B8F4CADD6E2A}" sibTransId="{94DF7974-C0DB-49DB-9CB3-E4C04C711A62}"/>
    <dgm:cxn modelId="{FC2C711B-9A21-AE4F-837F-8CD92EC38E61}" type="presOf" srcId="{AEA38928-F519-4C08-9BDE-EFB19FA11F77}" destId="{B35E58DE-BF93-CC44-98CF-E983227AC05C}" srcOrd="0" destOrd="0" presId="urn:microsoft.com/office/officeart/2005/8/layout/cycle1"/>
    <dgm:cxn modelId="{8862B835-BC0F-F140-9DA4-7EB7F1EBE146}" type="presOf" srcId="{94DF7974-C0DB-49DB-9CB3-E4C04C711A62}" destId="{5F696FEA-FF21-484E-9B17-28A14C0206DB}" srcOrd="0" destOrd="0" presId="urn:microsoft.com/office/officeart/2005/8/layout/cycle1"/>
    <dgm:cxn modelId="{8072ED41-1445-6846-AADF-7F46F4B39CDE}" type="presOf" srcId="{EBE076F4-4639-42A6-B68A-25B99876DE28}" destId="{9B593155-01ED-8E46-A9CA-4FD1ED1817C5}" srcOrd="0" destOrd="0" presId="urn:microsoft.com/office/officeart/2005/8/layout/cycle1"/>
    <dgm:cxn modelId="{BBD0AC49-A4CF-4671-BF3F-442E9975F0D9}" srcId="{442774BA-D725-4798-9C3A-A09D1B2927A6}" destId="{EBE076F4-4639-42A6-B68A-25B99876DE28}" srcOrd="1" destOrd="0" parTransId="{6AC392E1-0191-4232-8B58-A79459329B93}" sibTransId="{E3D1336F-D043-421D-B5C5-200350DABEF5}"/>
    <dgm:cxn modelId="{9B51A450-17E0-49A4-A11B-EC50308DC222}" srcId="{442774BA-D725-4798-9C3A-A09D1B2927A6}" destId="{8C611439-D5F3-4E90-8F4F-64CA6D8B85B1}" srcOrd="0" destOrd="0" parTransId="{B4704058-0647-4A03-8725-32A4F9959A7C}" sibTransId="{4C782C6E-FDDF-4A6F-8126-8D1BA21F3636}"/>
    <dgm:cxn modelId="{66EE8B61-00FB-419A-9C2A-63D7FA8394C2}" srcId="{442774BA-D725-4798-9C3A-A09D1B2927A6}" destId="{CF485913-804D-4564-8E79-E84A840D95FB}" srcOrd="2" destOrd="0" parTransId="{C2C2692F-338B-44D6-B4B5-00FA5D5FBE27}" sibTransId="{4AC66ED4-5A6E-40A8-A41E-85509989A4FE}"/>
    <dgm:cxn modelId="{F19AF062-9070-4052-BC6F-2406DEA91260}" srcId="{442774BA-D725-4798-9C3A-A09D1B2927A6}" destId="{2B4B5C04-3C53-45F7-BFA6-D6AE96828AE1}" srcOrd="3" destOrd="0" parTransId="{D55FB19E-ED39-4085-8957-33EE7C5AEF77}" sibTransId="{AEA38928-F519-4C08-9BDE-EFB19FA11F77}"/>
    <dgm:cxn modelId="{2DDB9A6F-BB26-414E-A69E-59BB955A620F}" type="presOf" srcId="{442774BA-D725-4798-9C3A-A09D1B2927A6}" destId="{595B9193-256B-684F-A4AF-FB6FEBFFBDD3}" srcOrd="0" destOrd="0" presId="urn:microsoft.com/office/officeart/2005/8/layout/cycle1"/>
    <dgm:cxn modelId="{905AF0A6-06DC-A844-8048-7C3AFFB97F1E}" type="presOf" srcId="{4C782C6E-FDDF-4A6F-8126-8D1BA21F3636}" destId="{64809340-7C93-B24A-9307-1B0B492981DC}" srcOrd="0" destOrd="0" presId="urn:microsoft.com/office/officeart/2005/8/layout/cycle1"/>
    <dgm:cxn modelId="{DEE74DAD-5259-5D41-8147-AB4348A3D441}" type="presOf" srcId="{1542E952-524D-4C46-AFCD-989890D82A26}" destId="{B5BBD023-38D9-FA46-98ED-E4CA7EE9ED2B}" srcOrd="0" destOrd="0" presId="urn:microsoft.com/office/officeart/2005/8/layout/cycle1"/>
    <dgm:cxn modelId="{7ADD8FCA-FB22-EB4A-8106-FAB6E7E8B968}" type="presOf" srcId="{4AC66ED4-5A6E-40A8-A41E-85509989A4FE}" destId="{2B8173B2-73AA-2746-B0D0-492F300B0FF0}" srcOrd="0" destOrd="0" presId="urn:microsoft.com/office/officeart/2005/8/layout/cycle1"/>
    <dgm:cxn modelId="{99A69BE7-90BC-5542-935F-FEDBDDBFE66A}" type="presOf" srcId="{2B4B5C04-3C53-45F7-BFA6-D6AE96828AE1}" destId="{52FFA74F-FF54-E640-842C-BB071009FF0D}" srcOrd="0" destOrd="0" presId="urn:microsoft.com/office/officeart/2005/8/layout/cycle1"/>
    <dgm:cxn modelId="{4D977CEB-7F8E-AE47-B3E1-C9C0B8BF0E82}" type="presOf" srcId="{E3D1336F-D043-421D-B5C5-200350DABEF5}" destId="{2963CD40-BA49-EB43-9834-28A4572B9315}" srcOrd="0" destOrd="0" presId="urn:microsoft.com/office/officeart/2005/8/layout/cycle1"/>
    <dgm:cxn modelId="{865862F5-7016-9442-9676-36FA035F622C}" type="presOf" srcId="{8C611439-D5F3-4E90-8F4F-64CA6D8B85B1}" destId="{4095CBC2-4E61-4A43-BFB9-39AD7D03C518}" srcOrd="0" destOrd="0" presId="urn:microsoft.com/office/officeart/2005/8/layout/cycle1"/>
    <dgm:cxn modelId="{D64FA7C8-3C70-5A47-9643-A0A1D1C28E48}" type="presParOf" srcId="{595B9193-256B-684F-A4AF-FB6FEBFFBDD3}" destId="{09B0D2AF-3CA1-654A-A89A-EF02E292A742}" srcOrd="0" destOrd="0" presId="urn:microsoft.com/office/officeart/2005/8/layout/cycle1"/>
    <dgm:cxn modelId="{D574BB45-8187-D946-9E79-5AC0BFC3A991}" type="presParOf" srcId="{595B9193-256B-684F-A4AF-FB6FEBFFBDD3}" destId="{4095CBC2-4E61-4A43-BFB9-39AD7D03C518}" srcOrd="1" destOrd="0" presId="urn:microsoft.com/office/officeart/2005/8/layout/cycle1"/>
    <dgm:cxn modelId="{0599ECBB-4EDA-EC40-A842-43D2CBF9C054}" type="presParOf" srcId="{595B9193-256B-684F-A4AF-FB6FEBFFBDD3}" destId="{64809340-7C93-B24A-9307-1B0B492981DC}" srcOrd="2" destOrd="0" presId="urn:microsoft.com/office/officeart/2005/8/layout/cycle1"/>
    <dgm:cxn modelId="{E69A891F-A77C-A941-83E5-6FBD433DA663}" type="presParOf" srcId="{595B9193-256B-684F-A4AF-FB6FEBFFBDD3}" destId="{2D1FBBAC-FBB0-4148-8323-A80B1553CB4C}" srcOrd="3" destOrd="0" presId="urn:microsoft.com/office/officeart/2005/8/layout/cycle1"/>
    <dgm:cxn modelId="{6B58A86D-293A-8141-A402-99D25EA2A6E4}" type="presParOf" srcId="{595B9193-256B-684F-A4AF-FB6FEBFFBDD3}" destId="{9B593155-01ED-8E46-A9CA-4FD1ED1817C5}" srcOrd="4" destOrd="0" presId="urn:microsoft.com/office/officeart/2005/8/layout/cycle1"/>
    <dgm:cxn modelId="{1DBEF874-0077-EF4D-8B56-9C5D7BAEEB32}" type="presParOf" srcId="{595B9193-256B-684F-A4AF-FB6FEBFFBDD3}" destId="{2963CD40-BA49-EB43-9834-28A4572B9315}" srcOrd="5" destOrd="0" presId="urn:microsoft.com/office/officeart/2005/8/layout/cycle1"/>
    <dgm:cxn modelId="{1880EC1A-CC9B-CE47-A04E-38812417330C}" type="presParOf" srcId="{595B9193-256B-684F-A4AF-FB6FEBFFBDD3}" destId="{346F764E-8BF3-5D46-82FF-EC2A2F0BDD6B}" srcOrd="6" destOrd="0" presId="urn:microsoft.com/office/officeart/2005/8/layout/cycle1"/>
    <dgm:cxn modelId="{F6DD773F-6072-8644-8F84-63F38D0450C8}" type="presParOf" srcId="{595B9193-256B-684F-A4AF-FB6FEBFFBDD3}" destId="{B24A5B43-0EDF-FA4C-8BAA-9CCD16C15AEA}" srcOrd="7" destOrd="0" presId="urn:microsoft.com/office/officeart/2005/8/layout/cycle1"/>
    <dgm:cxn modelId="{DB5C4A2E-7762-0543-88A7-64FC3D869FCE}" type="presParOf" srcId="{595B9193-256B-684F-A4AF-FB6FEBFFBDD3}" destId="{2B8173B2-73AA-2746-B0D0-492F300B0FF0}" srcOrd="8" destOrd="0" presId="urn:microsoft.com/office/officeart/2005/8/layout/cycle1"/>
    <dgm:cxn modelId="{E6DC82AE-2DD8-FB4A-976D-4B72634B2E52}" type="presParOf" srcId="{595B9193-256B-684F-A4AF-FB6FEBFFBDD3}" destId="{2A3ACE4E-E451-DE4E-B798-784E4BD5468D}" srcOrd="9" destOrd="0" presId="urn:microsoft.com/office/officeart/2005/8/layout/cycle1"/>
    <dgm:cxn modelId="{7F14E2E0-7AEF-D84B-A919-2B8EE7305256}" type="presParOf" srcId="{595B9193-256B-684F-A4AF-FB6FEBFFBDD3}" destId="{52FFA74F-FF54-E640-842C-BB071009FF0D}" srcOrd="10" destOrd="0" presId="urn:microsoft.com/office/officeart/2005/8/layout/cycle1"/>
    <dgm:cxn modelId="{AE806AC1-F9E1-8A45-9D8B-FBBAD4FD12F8}" type="presParOf" srcId="{595B9193-256B-684F-A4AF-FB6FEBFFBDD3}" destId="{B35E58DE-BF93-CC44-98CF-E983227AC05C}" srcOrd="11" destOrd="0" presId="urn:microsoft.com/office/officeart/2005/8/layout/cycle1"/>
    <dgm:cxn modelId="{E1358789-6CAA-F042-A4D8-F9EB6C138689}" type="presParOf" srcId="{595B9193-256B-684F-A4AF-FB6FEBFFBDD3}" destId="{290E78B0-A572-A849-A328-E4234F15CB7C}" srcOrd="12" destOrd="0" presId="urn:microsoft.com/office/officeart/2005/8/layout/cycle1"/>
    <dgm:cxn modelId="{1D75C7D4-E919-5541-B0F7-CC5D8EFDC85F}" type="presParOf" srcId="{595B9193-256B-684F-A4AF-FB6FEBFFBDD3}" destId="{B5BBD023-38D9-FA46-98ED-E4CA7EE9ED2B}" srcOrd="13" destOrd="0" presId="urn:microsoft.com/office/officeart/2005/8/layout/cycle1"/>
    <dgm:cxn modelId="{7CFCFC08-CE49-2542-B345-E35A1110D55F}" type="presParOf" srcId="{595B9193-256B-684F-A4AF-FB6FEBFFBDD3}" destId="{5F696FEA-FF21-484E-9B17-28A14C0206DB}"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2497EE1-3F9C-4C53-9B66-F88253252CE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2B91754-1CDF-46CC-B061-830DDA699EF3}">
      <dgm:prSet/>
      <dgm:spPr/>
      <dgm:t>
        <a:bodyPr/>
        <a:lstStyle/>
        <a:p>
          <a:pPr>
            <a:lnSpc>
              <a:spcPct val="100000"/>
            </a:lnSpc>
          </a:pPr>
          <a:r>
            <a:rPr lang="en-GB"/>
            <a:t>We could simply approach this as a business, but</a:t>
          </a:r>
          <a:endParaRPr lang="en-US"/>
        </a:p>
      </dgm:t>
    </dgm:pt>
    <dgm:pt modelId="{D47280FA-3961-4A64-8BF2-50C6494F0080}" type="parTrans" cxnId="{DB25DB4A-FB8E-4A74-B887-EC0B6AFBD904}">
      <dgm:prSet/>
      <dgm:spPr/>
      <dgm:t>
        <a:bodyPr/>
        <a:lstStyle/>
        <a:p>
          <a:endParaRPr lang="en-US"/>
        </a:p>
      </dgm:t>
    </dgm:pt>
    <dgm:pt modelId="{D59A68B5-BFD1-40DA-932E-9B98ABB692B0}" type="sibTrans" cxnId="{DB25DB4A-FB8E-4A74-B887-EC0B6AFBD904}">
      <dgm:prSet/>
      <dgm:spPr/>
      <dgm:t>
        <a:bodyPr/>
        <a:lstStyle/>
        <a:p>
          <a:endParaRPr lang="en-US"/>
        </a:p>
      </dgm:t>
    </dgm:pt>
    <dgm:pt modelId="{DC6C700E-CE18-42C8-AA6A-C6B75B2A9B97}">
      <dgm:prSet/>
      <dgm:spPr/>
      <dgm:t>
        <a:bodyPr/>
        <a:lstStyle/>
        <a:p>
          <a:pPr>
            <a:lnSpc>
              <a:spcPct val="100000"/>
            </a:lnSpc>
          </a:pPr>
          <a:r>
            <a:rPr lang="en-GB"/>
            <a:t>WE ARE A GATHERING of PEOPLE FAITHFUL  IN MISSION </a:t>
          </a:r>
          <a:endParaRPr lang="en-US"/>
        </a:p>
      </dgm:t>
    </dgm:pt>
    <dgm:pt modelId="{EC219FAC-69A2-44AF-B746-D6661E04FFB6}" type="parTrans" cxnId="{945257CB-8936-4568-9FCD-C0A637B1CDE2}">
      <dgm:prSet/>
      <dgm:spPr/>
      <dgm:t>
        <a:bodyPr/>
        <a:lstStyle/>
        <a:p>
          <a:endParaRPr lang="en-US"/>
        </a:p>
      </dgm:t>
    </dgm:pt>
    <dgm:pt modelId="{55E26A3F-5161-4269-BB73-44A30C7B24D6}" type="sibTrans" cxnId="{945257CB-8936-4568-9FCD-C0A637B1CDE2}">
      <dgm:prSet/>
      <dgm:spPr/>
      <dgm:t>
        <a:bodyPr/>
        <a:lstStyle/>
        <a:p>
          <a:endParaRPr lang="en-US"/>
        </a:p>
      </dgm:t>
    </dgm:pt>
    <dgm:pt modelId="{274080B4-4B59-4171-9DDE-ADF2D49D05CC}" type="pres">
      <dgm:prSet presAssocID="{62497EE1-3F9C-4C53-9B66-F88253252CED}" presName="root" presStyleCnt="0">
        <dgm:presLayoutVars>
          <dgm:dir/>
          <dgm:resizeHandles val="exact"/>
        </dgm:presLayoutVars>
      </dgm:prSet>
      <dgm:spPr/>
    </dgm:pt>
    <dgm:pt modelId="{79065397-D800-470E-ACB4-74860D1DA586}" type="pres">
      <dgm:prSet presAssocID="{32B91754-1CDF-46CC-B061-830DDA699EF3}" presName="compNode" presStyleCnt="0"/>
      <dgm:spPr/>
    </dgm:pt>
    <dgm:pt modelId="{962874C5-20F6-447E-848F-03AE8BA4DF55}" type="pres">
      <dgm:prSet presAssocID="{32B91754-1CDF-46CC-B061-830DDA699EF3}" presName="bgRect" presStyleLbl="bgShp" presStyleIdx="0" presStyleCnt="2"/>
      <dgm:spPr/>
    </dgm:pt>
    <dgm:pt modelId="{B925B834-08BC-4FF6-9688-2C347E85A5C7}" type="pres">
      <dgm:prSet presAssocID="{32B91754-1CDF-46CC-B061-830DDA699EF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andshake"/>
        </a:ext>
      </dgm:extLst>
    </dgm:pt>
    <dgm:pt modelId="{734850A7-4786-42A5-8516-A705E605ECCA}" type="pres">
      <dgm:prSet presAssocID="{32B91754-1CDF-46CC-B061-830DDA699EF3}" presName="spaceRect" presStyleCnt="0"/>
      <dgm:spPr/>
    </dgm:pt>
    <dgm:pt modelId="{1C8B3A11-B91A-4209-A613-2AEB1CE3ED07}" type="pres">
      <dgm:prSet presAssocID="{32B91754-1CDF-46CC-B061-830DDA699EF3}" presName="parTx" presStyleLbl="revTx" presStyleIdx="0" presStyleCnt="2">
        <dgm:presLayoutVars>
          <dgm:chMax val="0"/>
          <dgm:chPref val="0"/>
        </dgm:presLayoutVars>
      </dgm:prSet>
      <dgm:spPr/>
    </dgm:pt>
    <dgm:pt modelId="{BF8DBC4B-E004-45B4-A2AB-D59560021757}" type="pres">
      <dgm:prSet presAssocID="{D59A68B5-BFD1-40DA-932E-9B98ABB692B0}" presName="sibTrans" presStyleCnt="0"/>
      <dgm:spPr/>
    </dgm:pt>
    <dgm:pt modelId="{5C17382C-7F04-4976-AB22-56642144663E}" type="pres">
      <dgm:prSet presAssocID="{DC6C700E-CE18-42C8-AA6A-C6B75B2A9B97}" presName="compNode" presStyleCnt="0"/>
      <dgm:spPr/>
    </dgm:pt>
    <dgm:pt modelId="{16431DE9-D637-4367-805B-D308598DACC4}" type="pres">
      <dgm:prSet presAssocID="{DC6C700E-CE18-42C8-AA6A-C6B75B2A9B97}" presName="bgRect" presStyleLbl="bgShp" presStyleIdx="1" presStyleCnt="2"/>
      <dgm:spPr/>
    </dgm:pt>
    <dgm:pt modelId="{72C02223-813F-4AD6-B8F8-C90599E38EBA}" type="pres">
      <dgm:prSet presAssocID="{DC6C700E-CE18-42C8-AA6A-C6B75B2A9B9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roup"/>
        </a:ext>
      </dgm:extLst>
    </dgm:pt>
    <dgm:pt modelId="{5368141B-B95A-433C-953E-146DF49E1920}" type="pres">
      <dgm:prSet presAssocID="{DC6C700E-CE18-42C8-AA6A-C6B75B2A9B97}" presName="spaceRect" presStyleCnt="0"/>
      <dgm:spPr/>
    </dgm:pt>
    <dgm:pt modelId="{3A0B5E5E-9C8C-4ECB-B860-F12793567E2A}" type="pres">
      <dgm:prSet presAssocID="{DC6C700E-CE18-42C8-AA6A-C6B75B2A9B97}" presName="parTx" presStyleLbl="revTx" presStyleIdx="1" presStyleCnt="2">
        <dgm:presLayoutVars>
          <dgm:chMax val="0"/>
          <dgm:chPref val="0"/>
        </dgm:presLayoutVars>
      </dgm:prSet>
      <dgm:spPr/>
    </dgm:pt>
  </dgm:ptLst>
  <dgm:cxnLst>
    <dgm:cxn modelId="{51BF5800-2459-4E39-9EAE-B7221C800EC5}" type="presOf" srcId="{DC6C700E-CE18-42C8-AA6A-C6B75B2A9B97}" destId="{3A0B5E5E-9C8C-4ECB-B860-F12793567E2A}" srcOrd="0" destOrd="0" presId="urn:microsoft.com/office/officeart/2018/2/layout/IconVerticalSolidList"/>
    <dgm:cxn modelId="{DB25DB4A-FB8E-4A74-B887-EC0B6AFBD904}" srcId="{62497EE1-3F9C-4C53-9B66-F88253252CED}" destId="{32B91754-1CDF-46CC-B061-830DDA699EF3}" srcOrd="0" destOrd="0" parTransId="{D47280FA-3961-4A64-8BF2-50C6494F0080}" sibTransId="{D59A68B5-BFD1-40DA-932E-9B98ABB692B0}"/>
    <dgm:cxn modelId="{71C7F675-076F-4277-9F16-2707F455956F}" type="presOf" srcId="{32B91754-1CDF-46CC-B061-830DDA699EF3}" destId="{1C8B3A11-B91A-4209-A613-2AEB1CE3ED07}" srcOrd="0" destOrd="0" presId="urn:microsoft.com/office/officeart/2018/2/layout/IconVerticalSolidList"/>
    <dgm:cxn modelId="{1239FDC4-A1EA-4DC4-ACA0-233BE95485F4}" type="presOf" srcId="{62497EE1-3F9C-4C53-9B66-F88253252CED}" destId="{274080B4-4B59-4171-9DDE-ADF2D49D05CC}" srcOrd="0" destOrd="0" presId="urn:microsoft.com/office/officeart/2018/2/layout/IconVerticalSolidList"/>
    <dgm:cxn modelId="{945257CB-8936-4568-9FCD-C0A637B1CDE2}" srcId="{62497EE1-3F9C-4C53-9B66-F88253252CED}" destId="{DC6C700E-CE18-42C8-AA6A-C6B75B2A9B97}" srcOrd="1" destOrd="0" parTransId="{EC219FAC-69A2-44AF-B746-D6661E04FFB6}" sibTransId="{55E26A3F-5161-4269-BB73-44A30C7B24D6}"/>
    <dgm:cxn modelId="{BFCAE4CE-F97C-4364-A4AA-0CC84ABE3D86}" type="presParOf" srcId="{274080B4-4B59-4171-9DDE-ADF2D49D05CC}" destId="{79065397-D800-470E-ACB4-74860D1DA586}" srcOrd="0" destOrd="0" presId="urn:microsoft.com/office/officeart/2018/2/layout/IconVerticalSolidList"/>
    <dgm:cxn modelId="{DFB6470D-4066-4571-AC02-211F061F5698}" type="presParOf" srcId="{79065397-D800-470E-ACB4-74860D1DA586}" destId="{962874C5-20F6-447E-848F-03AE8BA4DF55}" srcOrd="0" destOrd="0" presId="urn:microsoft.com/office/officeart/2018/2/layout/IconVerticalSolidList"/>
    <dgm:cxn modelId="{CF01D758-7886-4865-87B9-0010CC116EA4}" type="presParOf" srcId="{79065397-D800-470E-ACB4-74860D1DA586}" destId="{B925B834-08BC-4FF6-9688-2C347E85A5C7}" srcOrd="1" destOrd="0" presId="urn:microsoft.com/office/officeart/2018/2/layout/IconVerticalSolidList"/>
    <dgm:cxn modelId="{A4086E0E-8C0B-4146-AD64-B7AC28E82E85}" type="presParOf" srcId="{79065397-D800-470E-ACB4-74860D1DA586}" destId="{734850A7-4786-42A5-8516-A705E605ECCA}" srcOrd="2" destOrd="0" presId="urn:microsoft.com/office/officeart/2018/2/layout/IconVerticalSolidList"/>
    <dgm:cxn modelId="{488A80EB-4BE1-4815-806B-6C11FB446B72}" type="presParOf" srcId="{79065397-D800-470E-ACB4-74860D1DA586}" destId="{1C8B3A11-B91A-4209-A613-2AEB1CE3ED07}" srcOrd="3" destOrd="0" presId="urn:microsoft.com/office/officeart/2018/2/layout/IconVerticalSolidList"/>
    <dgm:cxn modelId="{BF91AEC2-1741-4B47-937D-01DEBBCD1414}" type="presParOf" srcId="{274080B4-4B59-4171-9DDE-ADF2D49D05CC}" destId="{BF8DBC4B-E004-45B4-A2AB-D59560021757}" srcOrd="1" destOrd="0" presId="urn:microsoft.com/office/officeart/2018/2/layout/IconVerticalSolidList"/>
    <dgm:cxn modelId="{6AEBCE94-2ABA-43E8-9409-3323A6934026}" type="presParOf" srcId="{274080B4-4B59-4171-9DDE-ADF2D49D05CC}" destId="{5C17382C-7F04-4976-AB22-56642144663E}" srcOrd="2" destOrd="0" presId="urn:microsoft.com/office/officeart/2018/2/layout/IconVerticalSolidList"/>
    <dgm:cxn modelId="{FB1A9FA1-2B40-4C4A-8C36-36BFEAA083F2}" type="presParOf" srcId="{5C17382C-7F04-4976-AB22-56642144663E}" destId="{16431DE9-D637-4367-805B-D308598DACC4}" srcOrd="0" destOrd="0" presId="urn:microsoft.com/office/officeart/2018/2/layout/IconVerticalSolidList"/>
    <dgm:cxn modelId="{3CE08113-C108-4360-AFB7-B6422DC6DE03}" type="presParOf" srcId="{5C17382C-7F04-4976-AB22-56642144663E}" destId="{72C02223-813F-4AD6-B8F8-C90599E38EBA}" srcOrd="1" destOrd="0" presId="urn:microsoft.com/office/officeart/2018/2/layout/IconVerticalSolidList"/>
    <dgm:cxn modelId="{24254EFD-4518-4108-9653-7CC706B326B1}" type="presParOf" srcId="{5C17382C-7F04-4976-AB22-56642144663E}" destId="{5368141B-B95A-433C-953E-146DF49E1920}" srcOrd="2" destOrd="0" presId="urn:microsoft.com/office/officeart/2018/2/layout/IconVerticalSolidList"/>
    <dgm:cxn modelId="{B0F462C6-A4A3-40A2-B75A-E9BAC99B313E}" type="presParOf" srcId="{5C17382C-7F04-4976-AB22-56642144663E}" destId="{3A0B5E5E-9C8C-4ECB-B860-F12793567E2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594EAEB-3885-41A9-91A9-1E3D4C296D1C}" type="doc">
      <dgm:prSet loTypeId="urn:microsoft.com/office/officeart/2005/8/layout/hierarchy3" loCatId="hierarchy" qsTypeId="urn:microsoft.com/office/officeart/2005/8/quickstyle/simple1" qsCatId="simple" csTypeId="urn:microsoft.com/office/officeart/2005/8/colors/accent1_2" csCatId="accent1"/>
      <dgm:spPr/>
      <dgm:t>
        <a:bodyPr/>
        <a:lstStyle/>
        <a:p>
          <a:endParaRPr lang="en-US"/>
        </a:p>
      </dgm:t>
    </dgm:pt>
    <dgm:pt modelId="{1019A5F2-69E2-405B-8629-4536D6EEECA1}">
      <dgm:prSet/>
      <dgm:spPr/>
      <dgm:t>
        <a:bodyPr/>
        <a:lstStyle/>
        <a:p>
          <a:r>
            <a:rPr lang="en-GB"/>
            <a:t>Suggested Timeline</a:t>
          </a:r>
          <a:endParaRPr lang="en-US"/>
        </a:p>
      </dgm:t>
    </dgm:pt>
    <dgm:pt modelId="{3CB570E7-BEA7-4E08-BED0-C059263211D4}" type="parTrans" cxnId="{924C8BE5-8793-433A-BC69-6A1E21C4C290}">
      <dgm:prSet/>
      <dgm:spPr/>
      <dgm:t>
        <a:bodyPr/>
        <a:lstStyle/>
        <a:p>
          <a:endParaRPr lang="en-US"/>
        </a:p>
      </dgm:t>
    </dgm:pt>
    <dgm:pt modelId="{A7DEB6A5-92B6-4553-ADAD-185C1244BA4B}" type="sibTrans" cxnId="{924C8BE5-8793-433A-BC69-6A1E21C4C290}">
      <dgm:prSet/>
      <dgm:spPr/>
      <dgm:t>
        <a:bodyPr/>
        <a:lstStyle/>
        <a:p>
          <a:endParaRPr lang="en-US"/>
        </a:p>
      </dgm:t>
    </dgm:pt>
    <dgm:pt modelId="{394ADB9C-006D-4C5D-A57E-C927567550DA}">
      <dgm:prSet/>
      <dgm:spPr/>
      <dgm:t>
        <a:bodyPr/>
        <a:lstStyle/>
        <a:p>
          <a:r>
            <a:rPr lang="en-GB"/>
            <a:t>Presentation to APM</a:t>
          </a:r>
          <a:endParaRPr lang="en-US"/>
        </a:p>
      </dgm:t>
    </dgm:pt>
    <dgm:pt modelId="{70A33D4B-798C-4018-9F17-9C330762EF15}" type="parTrans" cxnId="{F7ACD813-13D7-427B-8D49-267D99F917B9}">
      <dgm:prSet/>
      <dgm:spPr/>
      <dgm:t>
        <a:bodyPr/>
        <a:lstStyle/>
        <a:p>
          <a:endParaRPr lang="en-US"/>
        </a:p>
      </dgm:t>
    </dgm:pt>
    <dgm:pt modelId="{01028398-057D-4BEF-95A5-6522187CAB31}" type="sibTrans" cxnId="{F7ACD813-13D7-427B-8D49-267D99F917B9}">
      <dgm:prSet/>
      <dgm:spPr/>
      <dgm:t>
        <a:bodyPr/>
        <a:lstStyle/>
        <a:p>
          <a:endParaRPr lang="en-US"/>
        </a:p>
      </dgm:t>
    </dgm:pt>
    <dgm:pt modelId="{F0108FF4-54F1-49BA-8D3E-6C3471F361F0}">
      <dgm:prSet/>
      <dgm:spPr/>
      <dgm:t>
        <a:bodyPr/>
        <a:lstStyle/>
        <a:p>
          <a:r>
            <a:rPr lang="en-GB" dirty="0"/>
            <a:t>incoming Parish Council consult</a:t>
          </a:r>
          <a:endParaRPr lang="en-US" dirty="0"/>
        </a:p>
      </dgm:t>
    </dgm:pt>
    <dgm:pt modelId="{D6C19029-8F89-451B-AEE6-ABB054A1E51C}" type="parTrans" cxnId="{702DC379-2044-4AA6-AE97-B1F1D02581AE}">
      <dgm:prSet/>
      <dgm:spPr/>
      <dgm:t>
        <a:bodyPr/>
        <a:lstStyle/>
        <a:p>
          <a:endParaRPr lang="en-US"/>
        </a:p>
      </dgm:t>
    </dgm:pt>
    <dgm:pt modelId="{86523C0E-81AC-4226-A2FB-0C4CD5ADC5CA}" type="sibTrans" cxnId="{702DC379-2044-4AA6-AE97-B1F1D02581AE}">
      <dgm:prSet/>
      <dgm:spPr/>
      <dgm:t>
        <a:bodyPr/>
        <a:lstStyle/>
        <a:p>
          <a:endParaRPr lang="en-US"/>
        </a:p>
      </dgm:t>
    </dgm:pt>
    <dgm:pt modelId="{4CEE824D-AC92-402A-B035-D2D8CF2358E0}">
      <dgm:prSet/>
      <dgm:spPr/>
      <dgm:t>
        <a:bodyPr/>
        <a:lstStyle/>
        <a:p>
          <a:r>
            <a:rPr lang="en-GB"/>
            <a:t>Planning Day in January to redesign MAP into 2 Focus Groups: </a:t>
          </a:r>
          <a:endParaRPr lang="en-US"/>
        </a:p>
      </dgm:t>
    </dgm:pt>
    <dgm:pt modelId="{A5810A5A-CD58-47E9-AD02-25DF24E5154D}" type="parTrans" cxnId="{9032A674-F0C9-410F-BED8-E0B84D8DF9D1}">
      <dgm:prSet/>
      <dgm:spPr/>
      <dgm:t>
        <a:bodyPr/>
        <a:lstStyle/>
        <a:p>
          <a:endParaRPr lang="en-US"/>
        </a:p>
      </dgm:t>
    </dgm:pt>
    <dgm:pt modelId="{D8F52491-8BF2-47F8-B250-FCCEEB684BAF}" type="sibTrans" cxnId="{9032A674-F0C9-410F-BED8-E0B84D8DF9D1}">
      <dgm:prSet/>
      <dgm:spPr/>
      <dgm:t>
        <a:bodyPr/>
        <a:lstStyle/>
        <a:p>
          <a:endParaRPr lang="en-US"/>
        </a:p>
      </dgm:t>
    </dgm:pt>
    <dgm:pt modelId="{02D05A4B-CD16-46C9-9923-852C16BFCC10}">
      <dgm:prSet/>
      <dgm:spPr/>
      <dgm:t>
        <a:bodyPr/>
        <a:lstStyle/>
        <a:p>
          <a:r>
            <a:rPr lang="en-GB"/>
            <a:t>children and elder ministry</a:t>
          </a:r>
          <a:endParaRPr lang="en-US"/>
        </a:p>
      </dgm:t>
    </dgm:pt>
    <dgm:pt modelId="{CAE32489-5B5A-41A8-8D12-0D79DF7E4B96}" type="parTrans" cxnId="{A42BEF48-0C98-4C2F-BB05-55E051C90AA5}">
      <dgm:prSet/>
      <dgm:spPr/>
      <dgm:t>
        <a:bodyPr/>
        <a:lstStyle/>
        <a:p>
          <a:endParaRPr lang="en-US"/>
        </a:p>
      </dgm:t>
    </dgm:pt>
    <dgm:pt modelId="{0F0F6C62-CF92-42E3-8E83-B2CD168183FE}" type="sibTrans" cxnId="{A42BEF48-0C98-4C2F-BB05-55E051C90AA5}">
      <dgm:prSet/>
      <dgm:spPr/>
      <dgm:t>
        <a:bodyPr/>
        <a:lstStyle/>
        <a:p>
          <a:endParaRPr lang="en-US"/>
        </a:p>
      </dgm:t>
    </dgm:pt>
    <dgm:pt modelId="{8F33D933-F11E-4E65-BBA9-C55F1BFBA9F7}">
      <dgm:prSet/>
      <dgm:spPr/>
      <dgm:t>
        <a:bodyPr/>
        <a:lstStyle/>
        <a:p>
          <a:r>
            <a:rPr lang="en-GB"/>
            <a:t>What do we need?</a:t>
          </a:r>
          <a:endParaRPr lang="en-US"/>
        </a:p>
      </dgm:t>
    </dgm:pt>
    <dgm:pt modelId="{AE17CD2F-1940-45F6-AA95-E5CEC4F024F0}" type="parTrans" cxnId="{179AB8AF-DFFF-4946-B308-05001A527BCB}">
      <dgm:prSet/>
      <dgm:spPr/>
      <dgm:t>
        <a:bodyPr/>
        <a:lstStyle/>
        <a:p>
          <a:endParaRPr lang="en-US"/>
        </a:p>
      </dgm:t>
    </dgm:pt>
    <dgm:pt modelId="{2C6953CB-890D-4175-86B8-2C3D3CD54F68}" type="sibTrans" cxnId="{179AB8AF-DFFF-4946-B308-05001A527BCB}">
      <dgm:prSet/>
      <dgm:spPr/>
      <dgm:t>
        <a:bodyPr/>
        <a:lstStyle/>
        <a:p>
          <a:endParaRPr lang="en-US"/>
        </a:p>
      </dgm:t>
    </dgm:pt>
    <dgm:pt modelId="{920FA799-953A-CA4B-9284-D74A68C83DF1}" type="pres">
      <dgm:prSet presAssocID="{7594EAEB-3885-41A9-91A9-1E3D4C296D1C}" presName="diagram" presStyleCnt="0">
        <dgm:presLayoutVars>
          <dgm:chPref val="1"/>
          <dgm:dir/>
          <dgm:animOne val="branch"/>
          <dgm:animLvl val="lvl"/>
          <dgm:resizeHandles/>
        </dgm:presLayoutVars>
      </dgm:prSet>
      <dgm:spPr/>
    </dgm:pt>
    <dgm:pt modelId="{F6A0FEE0-39DF-C64A-B11E-E3E83B8AF946}" type="pres">
      <dgm:prSet presAssocID="{1019A5F2-69E2-405B-8629-4536D6EEECA1}" presName="root" presStyleCnt="0"/>
      <dgm:spPr/>
    </dgm:pt>
    <dgm:pt modelId="{20ECDBE6-054F-F242-B3A1-47052E1B66D7}" type="pres">
      <dgm:prSet presAssocID="{1019A5F2-69E2-405B-8629-4536D6EEECA1}" presName="rootComposite" presStyleCnt="0"/>
      <dgm:spPr/>
    </dgm:pt>
    <dgm:pt modelId="{13368B85-A78F-4D45-A7A0-FEEA49DD0E1B}" type="pres">
      <dgm:prSet presAssocID="{1019A5F2-69E2-405B-8629-4536D6EEECA1}" presName="rootText" presStyleLbl="node1" presStyleIdx="0" presStyleCnt="1"/>
      <dgm:spPr/>
    </dgm:pt>
    <dgm:pt modelId="{AE5BA71E-CD58-BB40-A1D3-605630AC7D3D}" type="pres">
      <dgm:prSet presAssocID="{1019A5F2-69E2-405B-8629-4536D6EEECA1}" presName="rootConnector" presStyleLbl="node1" presStyleIdx="0" presStyleCnt="1"/>
      <dgm:spPr/>
    </dgm:pt>
    <dgm:pt modelId="{7D30D60C-AC34-2448-8424-51EFBC13E6F6}" type="pres">
      <dgm:prSet presAssocID="{1019A5F2-69E2-405B-8629-4536D6EEECA1}" presName="childShape" presStyleCnt="0"/>
      <dgm:spPr/>
    </dgm:pt>
    <dgm:pt modelId="{84AA44FB-2599-C14A-AAC0-02224938BFAA}" type="pres">
      <dgm:prSet presAssocID="{70A33D4B-798C-4018-9F17-9C330762EF15}" presName="Name13" presStyleLbl="parChTrans1D2" presStyleIdx="0" presStyleCnt="5"/>
      <dgm:spPr/>
    </dgm:pt>
    <dgm:pt modelId="{7C2BCDBC-6DE3-D448-8D33-6CB3E297DEAA}" type="pres">
      <dgm:prSet presAssocID="{394ADB9C-006D-4C5D-A57E-C927567550DA}" presName="childText" presStyleLbl="bgAcc1" presStyleIdx="0" presStyleCnt="5" custLinFactX="-26305" custLinFactNeighborX="-100000" custLinFactNeighborY="384">
        <dgm:presLayoutVars>
          <dgm:bulletEnabled val="1"/>
        </dgm:presLayoutVars>
      </dgm:prSet>
      <dgm:spPr/>
    </dgm:pt>
    <dgm:pt modelId="{655B3155-2E54-9B41-9F2C-6FE458B2BB1F}" type="pres">
      <dgm:prSet presAssocID="{D6C19029-8F89-451B-AEE6-ABB054A1E51C}" presName="Name13" presStyleLbl="parChTrans1D2" presStyleIdx="1" presStyleCnt="5"/>
      <dgm:spPr/>
    </dgm:pt>
    <dgm:pt modelId="{E5AB9F9D-E78F-EC42-9D79-EDB0963D4304}" type="pres">
      <dgm:prSet presAssocID="{F0108FF4-54F1-49BA-8D3E-6C3471F361F0}" presName="childText" presStyleLbl="bgAcc1" presStyleIdx="1" presStyleCnt="5" custLinFactNeighborX="-3239" custLinFactNeighborY="-21942">
        <dgm:presLayoutVars>
          <dgm:bulletEnabled val="1"/>
        </dgm:presLayoutVars>
      </dgm:prSet>
      <dgm:spPr/>
    </dgm:pt>
    <dgm:pt modelId="{9BCF6229-FCE0-3748-B678-CC75D7353532}" type="pres">
      <dgm:prSet presAssocID="{A5810A5A-CD58-47E9-AD02-25DF24E5154D}" presName="Name13" presStyleLbl="parChTrans1D2" presStyleIdx="2" presStyleCnt="5"/>
      <dgm:spPr/>
    </dgm:pt>
    <dgm:pt modelId="{340EC83B-511B-D14F-BF7B-1B7C9D42DD16}" type="pres">
      <dgm:prSet presAssocID="{4CEE824D-AC92-402A-B035-D2D8CF2358E0}" presName="childText" presStyleLbl="bgAcc1" presStyleIdx="2" presStyleCnt="5" custLinFactX="29544" custLinFactNeighborX="100000" custLinFactNeighborY="-56276">
        <dgm:presLayoutVars>
          <dgm:bulletEnabled val="1"/>
        </dgm:presLayoutVars>
      </dgm:prSet>
      <dgm:spPr/>
    </dgm:pt>
    <dgm:pt modelId="{F5EAE071-AE9F-4040-8086-13FD8C51C8B6}" type="pres">
      <dgm:prSet presAssocID="{CAE32489-5B5A-41A8-8D12-0D79DF7E4B96}" presName="Name13" presStyleLbl="parChTrans1D2" presStyleIdx="3" presStyleCnt="5"/>
      <dgm:spPr/>
    </dgm:pt>
    <dgm:pt modelId="{CBA439BD-AA6B-1448-B6BE-DD8D204C98C3}" type="pres">
      <dgm:prSet presAssocID="{02D05A4B-CD16-46C9-9923-852C16BFCC10}" presName="childText" presStyleLbl="bgAcc1" presStyleIdx="3" presStyleCnt="5" custLinFactNeighborX="-3239" custLinFactNeighborY="-64028">
        <dgm:presLayoutVars>
          <dgm:bulletEnabled val="1"/>
        </dgm:presLayoutVars>
      </dgm:prSet>
      <dgm:spPr/>
    </dgm:pt>
    <dgm:pt modelId="{0264C471-5812-A443-9833-843A288A1764}" type="pres">
      <dgm:prSet presAssocID="{AE17CD2F-1940-45F6-AA95-E5CEC4F024F0}" presName="Name13" presStyleLbl="parChTrans1D2" presStyleIdx="4" presStyleCnt="5"/>
      <dgm:spPr/>
    </dgm:pt>
    <dgm:pt modelId="{6BA5F216-1AD3-CA4A-AA2B-BC930028BCA8}" type="pres">
      <dgm:prSet presAssocID="{8F33D933-F11E-4E65-BBA9-C55F1BFBA9F7}" presName="childText" presStyleLbl="bgAcc1" presStyleIdx="4" presStyleCnt="5" custLinFactX="-16589" custLinFactNeighborX="-100000" custLinFactNeighborY="-60315">
        <dgm:presLayoutVars>
          <dgm:bulletEnabled val="1"/>
        </dgm:presLayoutVars>
      </dgm:prSet>
      <dgm:spPr/>
    </dgm:pt>
  </dgm:ptLst>
  <dgm:cxnLst>
    <dgm:cxn modelId="{64FC4C0B-E1F1-DC48-87D8-2B8501139FCE}" type="presOf" srcId="{02D05A4B-CD16-46C9-9923-852C16BFCC10}" destId="{CBA439BD-AA6B-1448-B6BE-DD8D204C98C3}" srcOrd="0" destOrd="0" presId="urn:microsoft.com/office/officeart/2005/8/layout/hierarchy3"/>
    <dgm:cxn modelId="{F7ACD813-13D7-427B-8D49-267D99F917B9}" srcId="{1019A5F2-69E2-405B-8629-4536D6EEECA1}" destId="{394ADB9C-006D-4C5D-A57E-C927567550DA}" srcOrd="0" destOrd="0" parTransId="{70A33D4B-798C-4018-9F17-9C330762EF15}" sibTransId="{01028398-057D-4BEF-95A5-6522187CAB31}"/>
    <dgm:cxn modelId="{C95E752A-78A2-CD4D-8D55-769B92A930A3}" type="presOf" srcId="{A5810A5A-CD58-47E9-AD02-25DF24E5154D}" destId="{9BCF6229-FCE0-3748-B678-CC75D7353532}" srcOrd="0" destOrd="0" presId="urn:microsoft.com/office/officeart/2005/8/layout/hierarchy3"/>
    <dgm:cxn modelId="{A42BEF48-0C98-4C2F-BB05-55E051C90AA5}" srcId="{1019A5F2-69E2-405B-8629-4536D6EEECA1}" destId="{02D05A4B-CD16-46C9-9923-852C16BFCC10}" srcOrd="3" destOrd="0" parTransId="{CAE32489-5B5A-41A8-8D12-0D79DF7E4B96}" sibTransId="{0F0F6C62-CF92-42E3-8E83-B2CD168183FE}"/>
    <dgm:cxn modelId="{04E9FB4D-C310-3D41-BA2A-921FB271C9C9}" type="presOf" srcId="{70A33D4B-798C-4018-9F17-9C330762EF15}" destId="{84AA44FB-2599-C14A-AAC0-02224938BFAA}" srcOrd="0" destOrd="0" presId="urn:microsoft.com/office/officeart/2005/8/layout/hierarchy3"/>
    <dgm:cxn modelId="{E0710D54-17DA-8542-A342-50C19B947AC7}" type="presOf" srcId="{D6C19029-8F89-451B-AEE6-ABB054A1E51C}" destId="{655B3155-2E54-9B41-9F2C-6FE458B2BB1F}" srcOrd="0" destOrd="0" presId="urn:microsoft.com/office/officeart/2005/8/layout/hierarchy3"/>
    <dgm:cxn modelId="{BFD6D161-4393-6B46-8F42-5258BBDFAD31}" type="presOf" srcId="{8F33D933-F11E-4E65-BBA9-C55F1BFBA9F7}" destId="{6BA5F216-1AD3-CA4A-AA2B-BC930028BCA8}" srcOrd="0" destOrd="0" presId="urn:microsoft.com/office/officeart/2005/8/layout/hierarchy3"/>
    <dgm:cxn modelId="{9032A674-F0C9-410F-BED8-E0B84D8DF9D1}" srcId="{1019A5F2-69E2-405B-8629-4536D6EEECA1}" destId="{4CEE824D-AC92-402A-B035-D2D8CF2358E0}" srcOrd="2" destOrd="0" parTransId="{A5810A5A-CD58-47E9-AD02-25DF24E5154D}" sibTransId="{D8F52491-8BF2-47F8-B250-FCCEEB684BAF}"/>
    <dgm:cxn modelId="{16C71276-3C83-2C4B-8498-C6723A2987F5}" type="presOf" srcId="{394ADB9C-006D-4C5D-A57E-C927567550DA}" destId="{7C2BCDBC-6DE3-D448-8D33-6CB3E297DEAA}" srcOrd="0" destOrd="0" presId="urn:microsoft.com/office/officeart/2005/8/layout/hierarchy3"/>
    <dgm:cxn modelId="{702DC379-2044-4AA6-AE97-B1F1D02581AE}" srcId="{1019A5F2-69E2-405B-8629-4536D6EEECA1}" destId="{F0108FF4-54F1-49BA-8D3E-6C3471F361F0}" srcOrd="1" destOrd="0" parTransId="{D6C19029-8F89-451B-AEE6-ABB054A1E51C}" sibTransId="{86523C0E-81AC-4226-A2FB-0C4CD5ADC5CA}"/>
    <dgm:cxn modelId="{9562A2A8-C7AD-7B40-842A-780AA6715B57}" type="presOf" srcId="{4CEE824D-AC92-402A-B035-D2D8CF2358E0}" destId="{340EC83B-511B-D14F-BF7B-1B7C9D42DD16}" srcOrd="0" destOrd="0" presId="urn:microsoft.com/office/officeart/2005/8/layout/hierarchy3"/>
    <dgm:cxn modelId="{9E03B3A9-CBAC-3F49-8B59-A26592A1E7B4}" type="presOf" srcId="{1019A5F2-69E2-405B-8629-4536D6EEECA1}" destId="{13368B85-A78F-4D45-A7A0-FEEA49DD0E1B}" srcOrd="0" destOrd="0" presId="urn:microsoft.com/office/officeart/2005/8/layout/hierarchy3"/>
    <dgm:cxn modelId="{179AB8AF-DFFF-4946-B308-05001A527BCB}" srcId="{1019A5F2-69E2-405B-8629-4536D6EEECA1}" destId="{8F33D933-F11E-4E65-BBA9-C55F1BFBA9F7}" srcOrd="4" destOrd="0" parTransId="{AE17CD2F-1940-45F6-AA95-E5CEC4F024F0}" sibTransId="{2C6953CB-890D-4175-86B8-2C3D3CD54F68}"/>
    <dgm:cxn modelId="{C4271CB7-66C1-AF4B-A187-054F7BD17448}" type="presOf" srcId="{7594EAEB-3885-41A9-91A9-1E3D4C296D1C}" destId="{920FA799-953A-CA4B-9284-D74A68C83DF1}" srcOrd="0" destOrd="0" presId="urn:microsoft.com/office/officeart/2005/8/layout/hierarchy3"/>
    <dgm:cxn modelId="{307482B7-431E-E446-AD53-9BB0D96DE260}" type="presOf" srcId="{CAE32489-5B5A-41A8-8D12-0D79DF7E4B96}" destId="{F5EAE071-AE9F-4040-8086-13FD8C51C8B6}" srcOrd="0" destOrd="0" presId="urn:microsoft.com/office/officeart/2005/8/layout/hierarchy3"/>
    <dgm:cxn modelId="{78BD01BF-5968-8C45-9CC1-380F3487CAA4}" type="presOf" srcId="{1019A5F2-69E2-405B-8629-4536D6EEECA1}" destId="{AE5BA71E-CD58-BB40-A1D3-605630AC7D3D}" srcOrd="1" destOrd="0" presId="urn:microsoft.com/office/officeart/2005/8/layout/hierarchy3"/>
    <dgm:cxn modelId="{E0BAC6C8-B075-3942-A025-F94CA5E57F15}" type="presOf" srcId="{AE17CD2F-1940-45F6-AA95-E5CEC4F024F0}" destId="{0264C471-5812-A443-9833-843A288A1764}" srcOrd="0" destOrd="0" presId="urn:microsoft.com/office/officeart/2005/8/layout/hierarchy3"/>
    <dgm:cxn modelId="{D4BAD0E2-24C1-6044-B1F2-7F1C66B928B9}" type="presOf" srcId="{F0108FF4-54F1-49BA-8D3E-6C3471F361F0}" destId="{E5AB9F9D-E78F-EC42-9D79-EDB0963D4304}" srcOrd="0" destOrd="0" presId="urn:microsoft.com/office/officeart/2005/8/layout/hierarchy3"/>
    <dgm:cxn modelId="{924C8BE5-8793-433A-BC69-6A1E21C4C290}" srcId="{7594EAEB-3885-41A9-91A9-1E3D4C296D1C}" destId="{1019A5F2-69E2-405B-8629-4536D6EEECA1}" srcOrd="0" destOrd="0" parTransId="{3CB570E7-BEA7-4E08-BED0-C059263211D4}" sibTransId="{A7DEB6A5-92B6-4553-ADAD-185C1244BA4B}"/>
    <dgm:cxn modelId="{1CAE3CB5-1FBB-4C4D-A6D5-23B57C8BA7B2}" type="presParOf" srcId="{920FA799-953A-CA4B-9284-D74A68C83DF1}" destId="{F6A0FEE0-39DF-C64A-B11E-E3E83B8AF946}" srcOrd="0" destOrd="0" presId="urn:microsoft.com/office/officeart/2005/8/layout/hierarchy3"/>
    <dgm:cxn modelId="{7CE505E8-FE0C-724B-A3B5-3935592915A6}" type="presParOf" srcId="{F6A0FEE0-39DF-C64A-B11E-E3E83B8AF946}" destId="{20ECDBE6-054F-F242-B3A1-47052E1B66D7}" srcOrd="0" destOrd="0" presId="urn:microsoft.com/office/officeart/2005/8/layout/hierarchy3"/>
    <dgm:cxn modelId="{73CA5C42-2C8B-B64A-929A-07F3FD31F05B}" type="presParOf" srcId="{20ECDBE6-054F-F242-B3A1-47052E1B66D7}" destId="{13368B85-A78F-4D45-A7A0-FEEA49DD0E1B}" srcOrd="0" destOrd="0" presId="urn:microsoft.com/office/officeart/2005/8/layout/hierarchy3"/>
    <dgm:cxn modelId="{FA888FB5-30DF-3E4A-891B-32922F570631}" type="presParOf" srcId="{20ECDBE6-054F-F242-B3A1-47052E1B66D7}" destId="{AE5BA71E-CD58-BB40-A1D3-605630AC7D3D}" srcOrd="1" destOrd="0" presId="urn:microsoft.com/office/officeart/2005/8/layout/hierarchy3"/>
    <dgm:cxn modelId="{C5906A4F-5C23-C542-AB2D-74DB634BFB16}" type="presParOf" srcId="{F6A0FEE0-39DF-C64A-B11E-E3E83B8AF946}" destId="{7D30D60C-AC34-2448-8424-51EFBC13E6F6}" srcOrd="1" destOrd="0" presId="urn:microsoft.com/office/officeart/2005/8/layout/hierarchy3"/>
    <dgm:cxn modelId="{0CE272CA-1993-5E48-8A8A-175AB322D59F}" type="presParOf" srcId="{7D30D60C-AC34-2448-8424-51EFBC13E6F6}" destId="{84AA44FB-2599-C14A-AAC0-02224938BFAA}" srcOrd="0" destOrd="0" presId="urn:microsoft.com/office/officeart/2005/8/layout/hierarchy3"/>
    <dgm:cxn modelId="{3B2809B3-3C63-104B-B015-5530F93B4C4E}" type="presParOf" srcId="{7D30D60C-AC34-2448-8424-51EFBC13E6F6}" destId="{7C2BCDBC-6DE3-D448-8D33-6CB3E297DEAA}" srcOrd="1" destOrd="0" presId="urn:microsoft.com/office/officeart/2005/8/layout/hierarchy3"/>
    <dgm:cxn modelId="{5D1A7012-D688-3C41-993A-052246228FAF}" type="presParOf" srcId="{7D30D60C-AC34-2448-8424-51EFBC13E6F6}" destId="{655B3155-2E54-9B41-9F2C-6FE458B2BB1F}" srcOrd="2" destOrd="0" presId="urn:microsoft.com/office/officeart/2005/8/layout/hierarchy3"/>
    <dgm:cxn modelId="{1522FB96-6E2C-C84B-84C7-80E3BF36D280}" type="presParOf" srcId="{7D30D60C-AC34-2448-8424-51EFBC13E6F6}" destId="{E5AB9F9D-E78F-EC42-9D79-EDB0963D4304}" srcOrd="3" destOrd="0" presId="urn:microsoft.com/office/officeart/2005/8/layout/hierarchy3"/>
    <dgm:cxn modelId="{BF51866E-26A6-DE44-AFF3-18A14E3A652B}" type="presParOf" srcId="{7D30D60C-AC34-2448-8424-51EFBC13E6F6}" destId="{9BCF6229-FCE0-3748-B678-CC75D7353532}" srcOrd="4" destOrd="0" presId="urn:microsoft.com/office/officeart/2005/8/layout/hierarchy3"/>
    <dgm:cxn modelId="{94BE13C3-EE5A-FF40-8301-6F758A4CA90C}" type="presParOf" srcId="{7D30D60C-AC34-2448-8424-51EFBC13E6F6}" destId="{340EC83B-511B-D14F-BF7B-1B7C9D42DD16}" srcOrd="5" destOrd="0" presId="urn:microsoft.com/office/officeart/2005/8/layout/hierarchy3"/>
    <dgm:cxn modelId="{7F71A983-47AD-8040-9D4D-F75E070AB9DA}" type="presParOf" srcId="{7D30D60C-AC34-2448-8424-51EFBC13E6F6}" destId="{F5EAE071-AE9F-4040-8086-13FD8C51C8B6}" srcOrd="6" destOrd="0" presId="urn:microsoft.com/office/officeart/2005/8/layout/hierarchy3"/>
    <dgm:cxn modelId="{AA6DF14B-98AA-A042-87B3-CDCB3BA6D38B}" type="presParOf" srcId="{7D30D60C-AC34-2448-8424-51EFBC13E6F6}" destId="{CBA439BD-AA6B-1448-B6BE-DD8D204C98C3}" srcOrd="7" destOrd="0" presId="urn:microsoft.com/office/officeart/2005/8/layout/hierarchy3"/>
    <dgm:cxn modelId="{5E0D65A8-D753-C84D-98AE-F071D3431D4D}" type="presParOf" srcId="{7D30D60C-AC34-2448-8424-51EFBC13E6F6}" destId="{0264C471-5812-A443-9833-843A288A1764}" srcOrd="8" destOrd="0" presId="urn:microsoft.com/office/officeart/2005/8/layout/hierarchy3"/>
    <dgm:cxn modelId="{6B0EAFFB-38E5-3F47-9D6B-ACD64C93C56E}" type="presParOf" srcId="{7D30D60C-AC34-2448-8424-51EFBC13E6F6}" destId="{6BA5F216-1AD3-CA4A-AA2B-BC930028BCA8}"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20B6BE8-8EA1-48A9-8EA2-DBB11D7A57C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5DE77C67-60F9-4DF3-AB09-A054FCE6BEC8}">
      <dgm:prSet/>
      <dgm:spPr/>
      <dgm:t>
        <a:bodyPr/>
        <a:lstStyle/>
        <a:p>
          <a:r>
            <a:rPr lang="en-GB" dirty="0">
              <a:solidFill>
                <a:schemeClr val="accent4">
                  <a:lumMod val="20000"/>
                  <a:lumOff val="80000"/>
                </a:schemeClr>
              </a:solidFill>
            </a:rPr>
            <a:t>Timeline continues</a:t>
          </a:r>
          <a:endParaRPr lang="en-US" dirty="0">
            <a:solidFill>
              <a:schemeClr val="accent4">
                <a:lumMod val="20000"/>
                <a:lumOff val="80000"/>
              </a:schemeClr>
            </a:solidFill>
          </a:endParaRPr>
        </a:p>
      </dgm:t>
    </dgm:pt>
    <dgm:pt modelId="{C1DE8415-418A-43AD-91DD-6FDA09DA12DE}" type="parTrans" cxnId="{95523FF7-737A-4C60-8A56-4D99D3DDBCDA}">
      <dgm:prSet/>
      <dgm:spPr/>
      <dgm:t>
        <a:bodyPr/>
        <a:lstStyle/>
        <a:p>
          <a:endParaRPr lang="en-US"/>
        </a:p>
      </dgm:t>
    </dgm:pt>
    <dgm:pt modelId="{D5AB2142-1AC8-4926-BCBE-246F2191618C}" type="sibTrans" cxnId="{95523FF7-737A-4C60-8A56-4D99D3DDBCDA}">
      <dgm:prSet/>
      <dgm:spPr/>
      <dgm:t>
        <a:bodyPr/>
        <a:lstStyle/>
        <a:p>
          <a:endParaRPr lang="en-US"/>
        </a:p>
      </dgm:t>
    </dgm:pt>
    <dgm:pt modelId="{BA61F7F1-3718-4364-BD98-BBBC625FB547}">
      <dgm:prSet/>
      <dgm:spPr/>
      <dgm:t>
        <a:bodyPr/>
        <a:lstStyle/>
        <a:p>
          <a:r>
            <a:rPr lang="en-GB" dirty="0">
              <a:solidFill>
                <a:srgbClr val="FFFF00"/>
              </a:solidFill>
            </a:rPr>
            <a:t>Over Christmas and Epiphany, we visit each property twice.</a:t>
          </a:r>
          <a:endParaRPr lang="en-US" dirty="0">
            <a:solidFill>
              <a:srgbClr val="FFFF00"/>
            </a:solidFill>
          </a:endParaRPr>
        </a:p>
      </dgm:t>
    </dgm:pt>
    <dgm:pt modelId="{892126D1-E1E0-4A04-A1DF-98DA10279DD7}" type="parTrans" cxnId="{F91C3892-EE31-4719-B967-4136A7FDCB59}">
      <dgm:prSet/>
      <dgm:spPr/>
      <dgm:t>
        <a:bodyPr/>
        <a:lstStyle/>
        <a:p>
          <a:endParaRPr lang="en-US"/>
        </a:p>
      </dgm:t>
    </dgm:pt>
    <dgm:pt modelId="{6BE237A6-974E-4B46-AA9C-C81FFBE2BD76}" type="sibTrans" cxnId="{F91C3892-EE31-4719-B967-4136A7FDCB59}">
      <dgm:prSet/>
      <dgm:spPr/>
      <dgm:t>
        <a:bodyPr/>
        <a:lstStyle/>
        <a:p>
          <a:endParaRPr lang="en-US"/>
        </a:p>
      </dgm:t>
    </dgm:pt>
    <dgm:pt modelId="{51DA877E-9915-4F6A-84F9-EDA4C07FF0C5}">
      <dgm:prSet/>
      <dgm:spPr/>
      <dgm:t>
        <a:bodyPr/>
        <a:lstStyle/>
        <a:p>
          <a:r>
            <a:rPr lang="en-GB" dirty="0">
              <a:solidFill>
                <a:srgbClr val="FFFF00"/>
              </a:solidFill>
            </a:rPr>
            <a:t>Take the opportunity each worship to dream and envision our future</a:t>
          </a:r>
          <a:endParaRPr lang="en-US" dirty="0">
            <a:solidFill>
              <a:srgbClr val="FFFF00"/>
            </a:solidFill>
          </a:endParaRPr>
        </a:p>
      </dgm:t>
    </dgm:pt>
    <dgm:pt modelId="{2B492B9F-0BFD-49E8-8E12-816CB14451C5}" type="parTrans" cxnId="{57084C3E-AF2A-4041-AC1B-951A04E0FE4A}">
      <dgm:prSet/>
      <dgm:spPr/>
      <dgm:t>
        <a:bodyPr/>
        <a:lstStyle/>
        <a:p>
          <a:endParaRPr lang="en-US"/>
        </a:p>
      </dgm:t>
    </dgm:pt>
    <dgm:pt modelId="{B279A85D-2130-468E-A778-F43F1047D9E3}" type="sibTrans" cxnId="{57084C3E-AF2A-4041-AC1B-951A04E0FE4A}">
      <dgm:prSet/>
      <dgm:spPr/>
      <dgm:t>
        <a:bodyPr/>
        <a:lstStyle/>
        <a:p>
          <a:endParaRPr lang="en-US"/>
        </a:p>
      </dgm:t>
    </dgm:pt>
    <dgm:pt modelId="{F29F401C-D8AE-4FD3-97E3-F852B3EC69FB}">
      <dgm:prSet/>
      <dgm:spPr/>
      <dgm:t>
        <a:bodyPr/>
        <a:lstStyle/>
        <a:p>
          <a:r>
            <a:rPr lang="en-GB" dirty="0">
              <a:solidFill>
                <a:srgbClr val="FFFF00"/>
              </a:solidFill>
            </a:rPr>
            <a:t>Pray constantly for the Spirit to guide us</a:t>
          </a:r>
          <a:endParaRPr lang="en-US" dirty="0">
            <a:solidFill>
              <a:srgbClr val="FFFF00"/>
            </a:solidFill>
          </a:endParaRPr>
        </a:p>
      </dgm:t>
    </dgm:pt>
    <dgm:pt modelId="{DE53434B-33CD-4090-903B-CFB4A46A32E4}" type="parTrans" cxnId="{D3295D86-B768-4BA8-BB4A-6ED5DF9345BB}">
      <dgm:prSet/>
      <dgm:spPr/>
      <dgm:t>
        <a:bodyPr/>
        <a:lstStyle/>
        <a:p>
          <a:endParaRPr lang="en-US"/>
        </a:p>
      </dgm:t>
    </dgm:pt>
    <dgm:pt modelId="{D51ABCCF-8A36-4B8B-9348-9613840D3159}" type="sibTrans" cxnId="{D3295D86-B768-4BA8-BB4A-6ED5DF9345BB}">
      <dgm:prSet/>
      <dgm:spPr/>
      <dgm:t>
        <a:bodyPr/>
        <a:lstStyle/>
        <a:p>
          <a:endParaRPr lang="en-US"/>
        </a:p>
      </dgm:t>
    </dgm:pt>
    <dgm:pt modelId="{BBFE0D22-C580-432F-89DF-F65DF4090B58}">
      <dgm:prSet/>
      <dgm:spPr/>
      <dgm:t>
        <a:bodyPr/>
        <a:lstStyle/>
        <a:p>
          <a:r>
            <a:rPr lang="en-GB" dirty="0">
              <a:solidFill>
                <a:srgbClr val="FFFF00"/>
              </a:solidFill>
            </a:rPr>
            <a:t>Do not be afraid</a:t>
          </a:r>
          <a:endParaRPr lang="en-US" dirty="0">
            <a:solidFill>
              <a:srgbClr val="FFFF00"/>
            </a:solidFill>
          </a:endParaRPr>
        </a:p>
      </dgm:t>
    </dgm:pt>
    <dgm:pt modelId="{4AEB4091-D354-4F04-B5D1-8FB3E430069D}" type="parTrans" cxnId="{FB07089D-3177-4944-80E9-EDC3A07A2B99}">
      <dgm:prSet/>
      <dgm:spPr/>
      <dgm:t>
        <a:bodyPr/>
        <a:lstStyle/>
        <a:p>
          <a:endParaRPr lang="en-US"/>
        </a:p>
      </dgm:t>
    </dgm:pt>
    <dgm:pt modelId="{2149E8EA-215A-4409-BEFF-7A4FAAC69DA7}" type="sibTrans" cxnId="{FB07089D-3177-4944-80E9-EDC3A07A2B99}">
      <dgm:prSet/>
      <dgm:spPr/>
      <dgm:t>
        <a:bodyPr/>
        <a:lstStyle/>
        <a:p>
          <a:endParaRPr lang="en-US"/>
        </a:p>
      </dgm:t>
    </dgm:pt>
    <dgm:pt modelId="{8C4EB189-26EF-254B-A9FC-96C60A29B1BF}" type="pres">
      <dgm:prSet presAssocID="{520B6BE8-8EA1-48A9-8EA2-DBB11D7A57C9}" presName="vert0" presStyleCnt="0">
        <dgm:presLayoutVars>
          <dgm:dir/>
          <dgm:animOne val="branch"/>
          <dgm:animLvl val="lvl"/>
        </dgm:presLayoutVars>
      </dgm:prSet>
      <dgm:spPr/>
    </dgm:pt>
    <dgm:pt modelId="{28BEA94E-91DE-994B-BD55-504AD552FFF9}" type="pres">
      <dgm:prSet presAssocID="{5DE77C67-60F9-4DF3-AB09-A054FCE6BEC8}" presName="thickLine" presStyleLbl="alignNode1" presStyleIdx="0" presStyleCnt="1"/>
      <dgm:spPr/>
    </dgm:pt>
    <dgm:pt modelId="{FE50BB0D-5B04-8E46-892F-28803D47CE78}" type="pres">
      <dgm:prSet presAssocID="{5DE77C67-60F9-4DF3-AB09-A054FCE6BEC8}" presName="horz1" presStyleCnt="0"/>
      <dgm:spPr/>
    </dgm:pt>
    <dgm:pt modelId="{5C0F461D-4C28-6B48-B912-75D84A04A2F1}" type="pres">
      <dgm:prSet presAssocID="{5DE77C67-60F9-4DF3-AB09-A054FCE6BEC8}" presName="tx1" presStyleLbl="revTx" presStyleIdx="0" presStyleCnt="5"/>
      <dgm:spPr/>
    </dgm:pt>
    <dgm:pt modelId="{E0E0D0E8-BEA4-514C-A239-7CF1075EE253}" type="pres">
      <dgm:prSet presAssocID="{5DE77C67-60F9-4DF3-AB09-A054FCE6BEC8}" presName="vert1" presStyleCnt="0"/>
      <dgm:spPr/>
    </dgm:pt>
    <dgm:pt modelId="{66629754-0F13-A243-A563-34323D08B001}" type="pres">
      <dgm:prSet presAssocID="{BA61F7F1-3718-4364-BD98-BBBC625FB547}" presName="vertSpace2a" presStyleCnt="0"/>
      <dgm:spPr/>
    </dgm:pt>
    <dgm:pt modelId="{A42CCD5E-0F94-134E-A6FA-74278BBBEF99}" type="pres">
      <dgm:prSet presAssocID="{BA61F7F1-3718-4364-BD98-BBBC625FB547}" presName="horz2" presStyleCnt="0"/>
      <dgm:spPr/>
    </dgm:pt>
    <dgm:pt modelId="{D7594A30-8C60-0C41-B6BB-B58929AE6968}" type="pres">
      <dgm:prSet presAssocID="{BA61F7F1-3718-4364-BD98-BBBC625FB547}" presName="horzSpace2" presStyleCnt="0"/>
      <dgm:spPr/>
    </dgm:pt>
    <dgm:pt modelId="{B0B000EB-3C8F-224F-8208-9D6589F45898}" type="pres">
      <dgm:prSet presAssocID="{BA61F7F1-3718-4364-BD98-BBBC625FB547}" presName="tx2" presStyleLbl="revTx" presStyleIdx="1" presStyleCnt="5"/>
      <dgm:spPr/>
    </dgm:pt>
    <dgm:pt modelId="{D76151C6-AE18-3748-B302-237D85193499}" type="pres">
      <dgm:prSet presAssocID="{BA61F7F1-3718-4364-BD98-BBBC625FB547}" presName="vert2" presStyleCnt="0"/>
      <dgm:spPr/>
    </dgm:pt>
    <dgm:pt modelId="{F2F82514-2D95-7548-98EF-BD8F220CF7AC}" type="pres">
      <dgm:prSet presAssocID="{BA61F7F1-3718-4364-BD98-BBBC625FB547}" presName="thinLine2b" presStyleLbl="callout" presStyleIdx="0" presStyleCnt="4"/>
      <dgm:spPr/>
    </dgm:pt>
    <dgm:pt modelId="{1DDD638D-2EE8-3E45-B988-F92CCEAA5974}" type="pres">
      <dgm:prSet presAssocID="{BA61F7F1-3718-4364-BD98-BBBC625FB547}" presName="vertSpace2b" presStyleCnt="0"/>
      <dgm:spPr/>
    </dgm:pt>
    <dgm:pt modelId="{69DF1C47-18E3-BC44-90E3-A984032EB0A9}" type="pres">
      <dgm:prSet presAssocID="{51DA877E-9915-4F6A-84F9-EDA4C07FF0C5}" presName="horz2" presStyleCnt="0"/>
      <dgm:spPr/>
    </dgm:pt>
    <dgm:pt modelId="{28F3FAF8-A966-F046-8C32-B5C54EAB6A24}" type="pres">
      <dgm:prSet presAssocID="{51DA877E-9915-4F6A-84F9-EDA4C07FF0C5}" presName="horzSpace2" presStyleCnt="0"/>
      <dgm:spPr/>
    </dgm:pt>
    <dgm:pt modelId="{0DF56CC1-26B7-504E-B7AB-3B5E3569F1D4}" type="pres">
      <dgm:prSet presAssocID="{51DA877E-9915-4F6A-84F9-EDA4C07FF0C5}" presName="tx2" presStyleLbl="revTx" presStyleIdx="2" presStyleCnt="5"/>
      <dgm:spPr/>
    </dgm:pt>
    <dgm:pt modelId="{287E0272-625C-D64D-9DEF-AD3A12F98C94}" type="pres">
      <dgm:prSet presAssocID="{51DA877E-9915-4F6A-84F9-EDA4C07FF0C5}" presName="vert2" presStyleCnt="0"/>
      <dgm:spPr/>
    </dgm:pt>
    <dgm:pt modelId="{6954C52E-531B-964B-ADC0-C6AB41BD116F}" type="pres">
      <dgm:prSet presAssocID="{51DA877E-9915-4F6A-84F9-EDA4C07FF0C5}" presName="thinLine2b" presStyleLbl="callout" presStyleIdx="1" presStyleCnt="4"/>
      <dgm:spPr/>
    </dgm:pt>
    <dgm:pt modelId="{44C3D691-0DD8-B644-829E-63A9DA90ADB9}" type="pres">
      <dgm:prSet presAssocID="{51DA877E-9915-4F6A-84F9-EDA4C07FF0C5}" presName="vertSpace2b" presStyleCnt="0"/>
      <dgm:spPr/>
    </dgm:pt>
    <dgm:pt modelId="{60602F8E-EBD8-CC40-9810-9D89DB8A4CC7}" type="pres">
      <dgm:prSet presAssocID="{F29F401C-D8AE-4FD3-97E3-F852B3EC69FB}" presName="horz2" presStyleCnt="0"/>
      <dgm:spPr/>
    </dgm:pt>
    <dgm:pt modelId="{8AE78BD0-379B-C148-960D-0F06562AADF7}" type="pres">
      <dgm:prSet presAssocID="{F29F401C-D8AE-4FD3-97E3-F852B3EC69FB}" presName="horzSpace2" presStyleCnt="0"/>
      <dgm:spPr/>
    </dgm:pt>
    <dgm:pt modelId="{2EC7C536-3074-F346-850E-ABBBD2B88707}" type="pres">
      <dgm:prSet presAssocID="{F29F401C-D8AE-4FD3-97E3-F852B3EC69FB}" presName="tx2" presStyleLbl="revTx" presStyleIdx="3" presStyleCnt="5"/>
      <dgm:spPr/>
    </dgm:pt>
    <dgm:pt modelId="{E1D216FE-2494-0245-A99F-DBC2589C24B8}" type="pres">
      <dgm:prSet presAssocID="{F29F401C-D8AE-4FD3-97E3-F852B3EC69FB}" presName="vert2" presStyleCnt="0"/>
      <dgm:spPr/>
    </dgm:pt>
    <dgm:pt modelId="{A0888327-BBAA-914F-AAE9-7BF4618A4DA2}" type="pres">
      <dgm:prSet presAssocID="{F29F401C-D8AE-4FD3-97E3-F852B3EC69FB}" presName="thinLine2b" presStyleLbl="callout" presStyleIdx="2" presStyleCnt="4"/>
      <dgm:spPr/>
    </dgm:pt>
    <dgm:pt modelId="{08F6254D-29A3-5141-ABF3-E1ADB811F52C}" type="pres">
      <dgm:prSet presAssocID="{F29F401C-D8AE-4FD3-97E3-F852B3EC69FB}" presName="vertSpace2b" presStyleCnt="0"/>
      <dgm:spPr/>
    </dgm:pt>
    <dgm:pt modelId="{1731B248-7E27-7640-9F8D-E2FA54687822}" type="pres">
      <dgm:prSet presAssocID="{BBFE0D22-C580-432F-89DF-F65DF4090B58}" presName="horz2" presStyleCnt="0"/>
      <dgm:spPr/>
    </dgm:pt>
    <dgm:pt modelId="{844F566C-CECE-354C-8641-82D7588C1A42}" type="pres">
      <dgm:prSet presAssocID="{BBFE0D22-C580-432F-89DF-F65DF4090B58}" presName="horzSpace2" presStyleCnt="0"/>
      <dgm:spPr/>
    </dgm:pt>
    <dgm:pt modelId="{F1CC6C34-8051-2941-8A0D-6932B95C7563}" type="pres">
      <dgm:prSet presAssocID="{BBFE0D22-C580-432F-89DF-F65DF4090B58}" presName="tx2" presStyleLbl="revTx" presStyleIdx="4" presStyleCnt="5"/>
      <dgm:spPr/>
    </dgm:pt>
    <dgm:pt modelId="{C913A3DD-360B-B442-9B6C-B4884E64FAB5}" type="pres">
      <dgm:prSet presAssocID="{BBFE0D22-C580-432F-89DF-F65DF4090B58}" presName="vert2" presStyleCnt="0"/>
      <dgm:spPr/>
    </dgm:pt>
    <dgm:pt modelId="{A263E031-90CF-DF42-8964-DB4DE941F2D7}" type="pres">
      <dgm:prSet presAssocID="{BBFE0D22-C580-432F-89DF-F65DF4090B58}" presName="thinLine2b" presStyleLbl="callout" presStyleIdx="3" presStyleCnt="4"/>
      <dgm:spPr/>
    </dgm:pt>
    <dgm:pt modelId="{E5462781-9DCE-EE49-91C1-BC7DEF4A06DF}" type="pres">
      <dgm:prSet presAssocID="{BBFE0D22-C580-432F-89DF-F65DF4090B58}" presName="vertSpace2b" presStyleCnt="0"/>
      <dgm:spPr/>
    </dgm:pt>
  </dgm:ptLst>
  <dgm:cxnLst>
    <dgm:cxn modelId="{B0CE011A-7F5D-FF4D-BA94-5EDA1A38CAF8}" type="presOf" srcId="{F29F401C-D8AE-4FD3-97E3-F852B3EC69FB}" destId="{2EC7C536-3074-F346-850E-ABBBD2B88707}" srcOrd="0" destOrd="0" presId="urn:microsoft.com/office/officeart/2008/layout/LinedList"/>
    <dgm:cxn modelId="{1A0A261C-092A-1F47-90B0-D54E1C8B3D4B}" type="presOf" srcId="{51DA877E-9915-4F6A-84F9-EDA4C07FF0C5}" destId="{0DF56CC1-26B7-504E-B7AB-3B5E3569F1D4}" srcOrd="0" destOrd="0" presId="urn:microsoft.com/office/officeart/2008/layout/LinedList"/>
    <dgm:cxn modelId="{57084C3E-AF2A-4041-AC1B-951A04E0FE4A}" srcId="{5DE77C67-60F9-4DF3-AB09-A054FCE6BEC8}" destId="{51DA877E-9915-4F6A-84F9-EDA4C07FF0C5}" srcOrd="1" destOrd="0" parTransId="{2B492B9F-0BFD-49E8-8E12-816CB14451C5}" sibTransId="{B279A85D-2130-468E-A778-F43F1047D9E3}"/>
    <dgm:cxn modelId="{8C5A1051-BFB1-E743-AF71-6D6500EEF25D}" type="presOf" srcId="{520B6BE8-8EA1-48A9-8EA2-DBB11D7A57C9}" destId="{8C4EB189-26EF-254B-A9FC-96C60A29B1BF}" srcOrd="0" destOrd="0" presId="urn:microsoft.com/office/officeart/2008/layout/LinedList"/>
    <dgm:cxn modelId="{7D20C069-1F69-374F-B599-22D9703A2149}" type="presOf" srcId="{BA61F7F1-3718-4364-BD98-BBBC625FB547}" destId="{B0B000EB-3C8F-224F-8208-9D6589F45898}" srcOrd="0" destOrd="0" presId="urn:microsoft.com/office/officeart/2008/layout/LinedList"/>
    <dgm:cxn modelId="{175DA372-76FA-3643-A484-6AAACA75D8BB}" type="presOf" srcId="{5DE77C67-60F9-4DF3-AB09-A054FCE6BEC8}" destId="{5C0F461D-4C28-6B48-B912-75D84A04A2F1}" srcOrd="0" destOrd="0" presId="urn:microsoft.com/office/officeart/2008/layout/LinedList"/>
    <dgm:cxn modelId="{D3295D86-B768-4BA8-BB4A-6ED5DF9345BB}" srcId="{5DE77C67-60F9-4DF3-AB09-A054FCE6BEC8}" destId="{F29F401C-D8AE-4FD3-97E3-F852B3EC69FB}" srcOrd="2" destOrd="0" parTransId="{DE53434B-33CD-4090-903B-CFB4A46A32E4}" sibTransId="{D51ABCCF-8A36-4B8B-9348-9613840D3159}"/>
    <dgm:cxn modelId="{F91C3892-EE31-4719-B967-4136A7FDCB59}" srcId="{5DE77C67-60F9-4DF3-AB09-A054FCE6BEC8}" destId="{BA61F7F1-3718-4364-BD98-BBBC625FB547}" srcOrd="0" destOrd="0" parTransId="{892126D1-E1E0-4A04-A1DF-98DA10279DD7}" sibTransId="{6BE237A6-974E-4B46-AA9C-C81FFBE2BD76}"/>
    <dgm:cxn modelId="{FB07089D-3177-4944-80E9-EDC3A07A2B99}" srcId="{5DE77C67-60F9-4DF3-AB09-A054FCE6BEC8}" destId="{BBFE0D22-C580-432F-89DF-F65DF4090B58}" srcOrd="3" destOrd="0" parTransId="{4AEB4091-D354-4F04-B5D1-8FB3E430069D}" sibTransId="{2149E8EA-215A-4409-BEFF-7A4FAAC69DA7}"/>
    <dgm:cxn modelId="{06EB91C8-6C0C-4D40-B72F-B7C25FAAFA3C}" type="presOf" srcId="{BBFE0D22-C580-432F-89DF-F65DF4090B58}" destId="{F1CC6C34-8051-2941-8A0D-6932B95C7563}" srcOrd="0" destOrd="0" presId="urn:microsoft.com/office/officeart/2008/layout/LinedList"/>
    <dgm:cxn modelId="{95523FF7-737A-4C60-8A56-4D99D3DDBCDA}" srcId="{520B6BE8-8EA1-48A9-8EA2-DBB11D7A57C9}" destId="{5DE77C67-60F9-4DF3-AB09-A054FCE6BEC8}" srcOrd="0" destOrd="0" parTransId="{C1DE8415-418A-43AD-91DD-6FDA09DA12DE}" sibTransId="{D5AB2142-1AC8-4926-BCBE-246F2191618C}"/>
    <dgm:cxn modelId="{73904512-C98D-7847-ACC4-49600825792E}" type="presParOf" srcId="{8C4EB189-26EF-254B-A9FC-96C60A29B1BF}" destId="{28BEA94E-91DE-994B-BD55-504AD552FFF9}" srcOrd="0" destOrd="0" presId="urn:microsoft.com/office/officeart/2008/layout/LinedList"/>
    <dgm:cxn modelId="{613EE6CD-E635-0441-8186-50ADA1EEB1B0}" type="presParOf" srcId="{8C4EB189-26EF-254B-A9FC-96C60A29B1BF}" destId="{FE50BB0D-5B04-8E46-892F-28803D47CE78}" srcOrd="1" destOrd="0" presId="urn:microsoft.com/office/officeart/2008/layout/LinedList"/>
    <dgm:cxn modelId="{715C617D-101B-2D47-AF34-5E6F308DAE72}" type="presParOf" srcId="{FE50BB0D-5B04-8E46-892F-28803D47CE78}" destId="{5C0F461D-4C28-6B48-B912-75D84A04A2F1}" srcOrd="0" destOrd="0" presId="urn:microsoft.com/office/officeart/2008/layout/LinedList"/>
    <dgm:cxn modelId="{374D7DAE-244B-BF40-B20A-A6F59DE317FD}" type="presParOf" srcId="{FE50BB0D-5B04-8E46-892F-28803D47CE78}" destId="{E0E0D0E8-BEA4-514C-A239-7CF1075EE253}" srcOrd="1" destOrd="0" presId="urn:microsoft.com/office/officeart/2008/layout/LinedList"/>
    <dgm:cxn modelId="{1969B147-D826-5C45-8780-F713BC7598B5}" type="presParOf" srcId="{E0E0D0E8-BEA4-514C-A239-7CF1075EE253}" destId="{66629754-0F13-A243-A563-34323D08B001}" srcOrd="0" destOrd="0" presId="urn:microsoft.com/office/officeart/2008/layout/LinedList"/>
    <dgm:cxn modelId="{4F937450-D55C-8145-8A3F-3F123A05DE8B}" type="presParOf" srcId="{E0E0D0E8-BEA4-514C-A239-7CF1075EE253}" destId="{A42CCD5E-0F94-134E-A6FA-74278BBBEF99}" srcOrd="1" destOrd="0" presId="urn:microsoft.com/office/officeart/2008/layout/LinedList"/>
    <dgm:cxn modelId="{BB15B714-4855-8F41-8C28-A8A832AD6F9E}" type="presParOf" srcId="{A42CCD5E-0F94-134E-A6FA-74278BBBEF99}" destId="{D7594A30-8C60-0C41-B6BB-B58929AE6968}" srcOrd="0" destOrd="0" presId="urn:microsoft.com/office/officeart/2008/layout/LinedList"/>
    <dgm:cxn modelId="{834AA42A-7EFD-494B-BE85-F5D83212AF78}" type="presParOf" srcId="{A42CCD5E-0F94-134E-A6FA-74278BBBEF99}" destId="{B0B000EB-3C8F-224F-8208-9D6589F45898}" srcOrd="1" destOrd="0" presId="urn:microsoft.com/office/officeart/2008/layout/LinedList"/>
    <dgm:cxn modelId="{EB1AB69A-648D-F945-920B-DFBBB5B14BC1}" type="presParOf" srcId="{A42CCD5E-0F94-134E-A6FA-74278BBBEF99}" destId="{D76151C6-AE18-3748-B302-237D85193499}" srcOrd="2" destOrd="0" presId="urn:microsoft.com/office/officeart/2008/layout/LinedList"/>
    <dgm:cxn modelId="{5BFC88B1-8320-304E-AF02-8852AC1C742D}" type="presParOf" srcId="{E0E0D0E8-BEA4-514C-A239-7CF1075EE253}" destId="{F2F82514-2D95-7548-98EF-BD8F220CF7AC}" srcOrd="2" destOrd="0" presId="urn:microsoft.com/office/officeart/2008/layout/LinedList"/>
    <dgm:cxn modelId="{C5EC41E6-5C34-BB4F-BA21-BA1610CECFBC}" type="presParOf" srcId="{E0E0D0E8-BEA4-514C-A239-7CF1075EE253}" destId="{1DDD638D-2EE8-3E45-B988-F92CCEAA5974}" srcOrd="3" destOrd="0" presId="urn:microsoft.com/office/officeart/2008/layout/LinedList"/>
    <dgm:cxn modelId="{3DB68F12-7D52-394A-B187-8E5B136ED08D}" type="presParOf" srcId="{E0E0D0E8-BEA4-514C-A239-7CF1075EE253}" destId="{69DF1C47-18E3-BC44-90E3-A984032EB0A9}" srcOrd="4" destOrd="0" presId="urn:microsoft.com/office/officeart/2008/layout/LinedList"/>
    <dgm:cxn modelId="{784387D7-37A9-984E-83E8-EFB19C42FC01}" type="presParOf" srcId="{69DF1C47-18E3-BC44-90E3-A984032EB0A9}" destId="{28F3FAF8-A966-F046-8C32-B5C54EAB6A24}" srcOrd="0" destOrd="0" presId="urn:microsoft.com/office/officeart/2008/layout/LinedList"/>
    <dgm:cxn modelId="{A796CF73-E5BA-744D-9A54-A948919CFDD6}" type="presParOf" srcId="{69DF1C47-18E3-BC44-90E3-A984032EB0A9}" destId="{0DF56CC1-26B7-504E-B7AB-3B5E3569F1D4}" srcOrd="1" destOrd="0" presId="urn:microsoft.com/office/officeart/2008/layout/LinedList"/>
    <dgm:cxn modelId="{8172636A-0336-0A4A-AAE1-2D234338A0E3}" type="presParOf" srcId="{69DF1C47-18E3-BC44-90E3-A984032EB0A9}" destId="{287E0272-625C-D64D-9DEF-AD3A12F98C94}" srcOrd="2" destOrd="0" presId="urn:microsoft.com/office/officeart/2008/layout/LinedList"/>
    <dgm:cxn modelId="{3163D83E-C225-AD47-B69F-209876AFA71D}" type="presParOf" srcId="{E0E0D0E8-BEA4-514C-A239-7CF1075EE253}" destId="{6954C52E-531B-964B-ADC0-C6AB41BD116F}" srcOrd="5" destOrd="0" presId="urn:microsoft.com/office/officeart/2008/layout/LinedList"/>
    <dgm:cxn modelId="{16A2934B-03FD-DD44-BEBB-A24510683B5B}" type="presParOf" srcId="{E0E0D0E8-BEA4-514C-A239-7CF1075EE253}" destId="{44C3D691-0DD8-B644-829E-63A9DA90ADB9}" srcOrd="6" destOrd="0" presId="urn:microsoft.com/office/officeart/2008/layout/LinedList"/>
    <dgm:cxn modelId="{0D926B95-1F5B-814D-B357-85127714A3C7}" type="presParOf" srcId="{E0E0D0E8-BEA4-514C-A239-7CF1075EE253}" destId="{60602F8E-EBD8-CC40-9810-9D89DB8A4CC7}" srcOrd="7" destOrd="0" presId="urn:microsoft.com/office/officeart/2008/layout/LinedList"/>
    <dgm:cxn modelId="{638F8801-8017-0B43-B1D4-898FA8166C4A}" type="presParOf" srcId="{60602F8E-EBD8-CC40-9810-9D89DB8A4CC7}" destId="{8AE78BD0-379B-C148-960D-0F06562AADF7}" srcOrd="0" destOrd="0" presId="urn:microsoft.com/office/officeart/2008/layout/LinedList"/>
    <dgm:cxn modelId="{98FF3376-4B2F-0549-A4EF-8F2D2E08623E}" type="presParOf" srcId="{60602F8E-EBD8-CC40-9810-9D89DB8A4CC7}" destId="{2EC7C536-3074-F346-850E-ABBBD2B88707}" srcOrd="1" destOrd="0" presId="urn:microsoft.com/office/officeart/2008/layout/LinedList"/>
    <dgm:cxn modelId="{8CBBB29C-9BD0-B94F-A4E5-4C4EFF83A85E}" type="presParOf" srcId="{60602F8E-EBD8-CC40-9810-9D89DB8A4CC7}" destId="{E1D216FE-2494-0245-A99F-DBC2589C24B8}" srcOrd="2" destOrd="0" presId="urn:microsoft.com/office/officeart/2008/layout/LinedList"/>
    <dgm:cxn modelId="{A9676DC6-4B71-F942-8865-C21595E088A4}" type="presParOf" srcId="{E0E0D0E8-BEA4-514C-A239-7CF1075EE253}" destId="{A0888327-BBAA-914F-AAE9-7BF4618A4DA2}" srcOrd="8" destOrd="0" presId="urn:microsoft.com/office/officeart/2008/layout/LinedList"/>
    <dgm:cxn modelId="{CBF73799-4C0D-9543-93BB-B03311EEDF41}" type="presParOf" srcId="{E0E0D0E8-BEA4-514C-A239-7CF1075EE253}" destId="{08F6254D-29A3-5141-ABF3-E1ADB811F52C}" srcOrd="9" destOrd="0" presId="urn:microsoft.com/office/officeart/2008/layout/LinedList"/>
    <dgm:cxn modelId="{D1B28341-B913-D849-AAC1-834F2353D939}" type="presParOf" srcId="{E0E0D0E8-BEA4-514C-A239-7CF1075EE253}" destId="{1731B248-7E27-7640-9F8D-E2FA54687822}" srcOrd="10" destOrd="0" presId="urn:microsoft.com/office/officeart/2008/layout/LinedList"/>
    <dgm:cxn modelId="{94BD1A3A-9F8C-CC47-9D4D-60E815B9D48D}" type="presParOf" srcId="{1731B248-7E27-7640-9F8D-E2FA54687822}" destId="{844F566C-CECE-354C-8641-82D7588C1A42}" srcOrd="0" destOrd="0" presId="urn:microsoft.com/office/officeart/2008/layout/LinedList"/>
    <dgm:cxn modelId="{F028BFEC-3B07-794E-9028-829A8086CACB}" type="presParOf" srcId="{1731B248-7E27-7640-9F8D-E2FA54687822}" destId="{F1CC6C34-8051-2941-8A0D-6932B95C7563}" srcOrd="1" destOrd="0" presId="urn:microsoft.com/office/officeart/2008/layout/LinedList"/>
    <dgm:cxn modelId="{E2EA7D72-1134-7D4E-BABD-26C17437F9F8}" type="presParOf" srcId="{1731B248-7E27-7640-9F8D-E2FA54687822}" destId="{C913A3DD-360B-B442-9B6C-B4884E64FAB5}" srcOrd="2" destOrd="0" presId="urn:microsoft.com/office/officeart/2008/layout/LinedList"/>
    <dgm:cxn modelId="{445B05F0-49DF-3242-AC3E-E0849DC015E3}" type="presParOf" srcId="{E0E0D0E8-BEA4-514C-A239-7CF1075EE253}" destId="{A263E031-90CF-DF42-8964-DB4DE941F2D7}" srcOrd="11" destOrd="0" presId="urn:microsoft.com/office/officeart/2008/layout/LinedList"/>
    <dgm:cxn modelId="{91F215E3-7102-3549-B7C7-69F95934195D}" type="presParOf" srcId="{E0E0D0E8-BEA4-514C-A239-7CF1075EE253}" destId="{E5462781-9DCE-EE49-91C1-BC7DEF4A06D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20B6BE8-8EA1-48A9-8EA2-DBB11D7A57C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5DE77C67-60F9-4DF3-AB09-A054FCE6BEC8}">
      <dgm:prSet/>
      <dgm:spPr/>
      <dgm:t>
        <a:bodyPr/>
        <a:lstStyle/>
        <a:p>
          <a:r>
            <a:rPr lang="en-GB" dirty="0">
              <a:solidFill>
                <a:schemeClr val="accent4">
                  <a:lumMod val="20000"/>
                  <a:lumOff val="80000"/>
                </a:schemeClr>
              </a:solidFill>
            </a:rPr>
            <a:t>Timeline continues</a:t>
          </a:r>
          <a:endParaRPr lang="en-US" dirty="0">
            <a:solidFill>
              <a:schemeClr val="accent4">
                <a:lumMod val="20000"/>
                <a:lumOff val="80000"/>
              </a:schemeClr>
            </a:solidFill>
          </a:endParaRPr>
        </a:p>
      </dgm:t>
    </dgm:pt>
    <dgm:pt modelId="{C1DE8415-418A-43AD-91DD-6FDA09DA12DE}" type="parTrans" cxnId="{95523FF7-737A-4C60-8A56-4D99D3DDBCDA}">
      <dgm:prSet/>
      <dgm:spPr/>
      <dgm:t>
        <a:bodyPr/>
        <a:lstStyle/>
        <a:p>
          <a:endParaRPr lang="en-US"/>
        </a:p>
      </dgm:t>
    </dgm:pt>
    <dgm:pt modelId="{D5AB2142-1AC8-4926-BCBE-246F2191618C}" type="sibTrans" cxnId="{95523FF7-737A-4C60-8A56-4D99D3DDBCDA}">
      <dgm:prSet/>
      <dgm:spPr/>
      <dgm:t>
        <a:bodyPr/>
        <a:lstStyle/>
        <a:p>
          <a:endParaRPr lang="en-US"/>
        </a:p>
      </dgm:t>
    </dgm:pt>
    <dgm:pt modelId="{BA61F7F1-3718-4364-BD98-BBBC625FB547}">
      <dgm:prSet/>
      <dgm:spPr/>
      <dgm:t>
        <a:bodyPr/>
        <a:lstStyle/>
        <a:p>
          <a:r>
            <a:rPr lang="en-GB" dirty="0">
              <a:solidFill>
                <a:schemeClr val="bg2">
                  <a:lumMod val="90000"/>
                </a:schemeClr>
              </a:solidFill>
            </a:rPr>
            <a:t>Parish Council presents the MAP reworked points </a:t>
          </a:r>
        </a:p>
        <a:p>
          <a:r>
            <a:rPr lang="en-GB" dirty="0">
              <a:solidFill>
                <a:schemeClr val="bg2">
                  <a:lumMod val="90000"/>
                </a:schemeClr>
              </a:solidFill>
            </a:rPr>
            <a:t>February 5/6</a:t>
          </a:r>
          <a:endParaRPr lang="en-US" dirty="0">
            <a:solidFill>
              <a:srgbClr val="FFFF00"/>
            </a:solidFill>
          </a:endParaRPr>
        </a:p>
      </dgm:t>
    </dgm:pt>
    <dgm:pt modelId="{892126D1-E1E0-4A04-A1DF-98DA10279DD7}" type="parTrans" cxnId="{F91C3892-EE31-4719-B967-4136A7FDCB59}">
      <dgm:prSet/>
      <dgm:spPr/>
      <dgm:t>
        <a:bodyPr/>
        <a:lstStyle/>
        <a:p>
          <a:endParaRPr lang="en-US"/>
        </a:p>
      </dgm:t>
    </dgm:pt>
    <dgm:pt modelId="{6BE237A6-974E-4B46-AA9C-C81FFBE2BD76}" type="sibTrans" cxnId="{F91C3892-EE31-4719-B967-4136A7FDCB59}">
      <dgm:prSet/>
      <dgm:spPr/>
      <dgm:t>
        <a:bodyPr/>
        <a:lstStyle/>
        <a:p>
          <a:endParaRPr lang="en-US"/>
        </a:p>
      </dgm:t>
    </dgm:pt>
    <dgm:pt modelId="{51DA877E-9915-4F6A-84F9-EDA4C07FF0C5}">
      <dgm:prSet/>
      <dgm:spPr/>
      <dgm:t>
        <a:bodyPr/>
        <a:lstStyle/>
        <a:p>
          <a:r>
            <a:rPr lang="en-GB" dirty="0">
              <a:solidFill>
                <a:schemeClr val="bg2">
                  <a:lumMod val="90000"/>
                </a:schemeClr>
              </a:solidFill>
            </a:rPr>
            <a:t>MAP begins to flesh out what we need</a:t>
          </a:r>
          <a:endParaRPr lang="en-US" dirty="0">
            <a:solidFill>
              <a:srgbClr val="FFFF00"/>
            </a:solidFill>
          </a:endParaRPr>
        </a:p>
      </dgm:t>
    </dgm:pt>
    <dgm:pt modelId="{2B492B9F-0BFD-49E8-8E12-816CB14451C5}" type="parTrans" cxnId="{57084C3E-AF2A-4041-AC1B-951A04E0FE4A}">
      <dgm:prSet/>
      <dgm:spPr/>
      <dgm:t>
        <a:bodyPr/>
        <a:lstStyle/>
        <a:p>
          <a:endParaRPr lang="en-US"/>
        </a:p>
      </dgm:t>
    </dgm:pt>
    <dgm:pt modelId="{B279A85D-2130-468E-A778-F43F1047D9E3}" type="sibTrans" cxnId="{57084C3E-AF2A-4041-AC1B-951A04E0FE4A}">
      <dgm:prSet/>
      <dgm:spPr/>
      <dgm:t>
        <a:bodyPr/>
        <a:lstStyle/>
        <a:p>
          <a:endParaRPr lang="en-US"/>
        </a:p>
      </dgm:t>
    </dgm:pt>
    <dgm:pt modelId="{F29F401C-D8AE-4FD3-97E3-F852B3EC69FB}">
      <dgm:prSet/>
      <dgm:spPr/>
      <dgm:t>
        <a:bodyPr/>
        <a:lstStyle/>
        <a:p>
          <a:r>
            <a:rPr lang="en-GB" dirty="0">
              <a:solidFill>
                <a:schemeClr val="bg2">
                  <a:lumMod val="90000"/>
                </a:schemeClr>
              </a:solidFill>
            </a:rPr>
            <a:t>Revise ‘what we need’ with ‘what is possible’</a:t>
          </a:r>
          <a:endParaRPr lang="en-US" dirty="0">
            <a:solidFill>
              <a:srgbClr val="FFFF00"/>
            </a:solidFill>
          </a:endParaRPr>
        </a:p>
      </dgm:t>
    </dgm:pt>
    <dgm:pt modelId="{DE53434B-33CD-4090-903B-CFB4A46A32E4}" type="parTrans" cxnId="{D3295D86-B768-4BA8-BB4A-6ED5DF9345BB}">
      <dgm:prSet/>
      <dgm:spPr/>
      <dgm:t>
        <a:bodyPr/>
        <a:lstStyle/>
        <a:p>
          <a:endParaRPr lang="en-US"/>
        </a:p>
      </dgm:t>
    </dgm:pt>
    <dgm:pt modelId="{D51ABCCF-8A36-4B8B-9348-9613840D3159}" type="sibTrans" cxnId="{D3295D86-B768-4BA8-BB4A-6ED5DF9345BB}">
      <dgm:prSet/>
      <dgm:spPr/>
      <dgm:t>
        <a:bodyPr/>
        <a:lstStyle/>
        <a:p>
          <a:endParaRPr lang="en-US"/>
        </a:p>
      </dgm:t>
    </dgm:pt>
    <dgm:pt modelId="{BBFE0D22-C580-432F-89DF-F65DF4090B58}">
      <dgm:prSet/>
      <dgm:spPr/>
      <dgm:t>
        <a:bodyPr/>
        <a:lstStyle/>
        <a:p>
          <a:r>
            <a:rPr lang="en-GB" dirty="0">
              <a:solidFill>
                <a:schemeClr val="bg2">
                  <a:lumMod val="90000"/>
                </a:schemeClr>
              </a:solidFill>
            </a:rPr>
            <a:t>Commit to prayer</a:t>
          </a:r>
        </a:p>
        <a:p>
          <a:pPr>
            <a:buFont typeface="Arial" panose="020B0604020202020204" pitchFamily="34" charset="0"/>
            <a:buChar char="•"/>
          </a:pPr>
          <a:r>
            <a:rPr lang="en-GB" dirty="0">
              <a:solidFill>
                <a:schemeClr val="bg2">
                  <a:lumMod val="90000"/>
                </a:schemeClr>
              </a:solidFill>
            </a:rPr>
            <a:t>Smaller groups to gather as appropriate to inform </a:t>
          </a:r>
        </a:p>
        <a:p>
          <a:pPr>
            <a:buFont typeface="Arial" panose="020B0604020202020204" pitchFamily="34" charset="0"/>
            <a:buChar char="•"/>
          </a:pPr>
          <a:r>
            <a:rPr lang="en-GB" dirty="0">
              <a:solidFill>
                <a:schemeClr val="bg2">
                  <a:lumMod val="90000"/>
                </a:schemeClr>
              </a:solidFill>
            </a:rPr>
            <a:t>and discuss</a:t>
          </a:r>
          <a:endParaRPr lang="en-US" dirty="0">
            <a:solidFill>
              <a:srgbClr val="FFFF00"/>
            </a:solidFill>
          </a:endParaRPr>
        </a:p>
      </dgm:t>
    </dgm:pt>
    <dgm:pt modelId="{4AEB4091-D354-4F04-B5D1-8FB3E430069D}" type="parTrans" cxnId="{FB07089D-3177-4944-80E9-EDC3A07A2B99}">
      <dgm:prSet/>
      <dgm:spPr/>
      <dgm:t>
        <a:bodyPr/>
        <a:lstStyle/>
        <a:p>
          <a:endParaRPr lang="en-US"/>
        </a:p>
      </dgm:t>
    </dgm:pt>
    <dgm:pt modelId="{2149E8EA-215A-4409-BEFF-7A4FAAC69DA7}" type="sibTrans" cxnId="{FB07089D-3177-4944-80E9-EDC3A07A2B99}">
      <dgm:prSet/>
      <dgm:spPr/>
      <dgm:t>
        <a:bodyPr/>
        <a:lstStyle/>
        <a:p>
          <a:endParaRPr lang="en-US"/>
        </a:p>
      </dgm:t>
    </dgm:pt>
    <dgm:pt modelId="{8C4EB189-26EF-254B-A9FC-96C60A29B1BF}" type="pres">
      <dgm:prSet presAssocID="{520B6BE8-8EA1-48A9-8EA2-DBB11D7A57C9}" presName="vert0" presStyleCnt="0">
        <dgm:presLayoutVars>
          <dgm:dir/>
          <dgm:animOne val="branch"/>
          <dgm:animLvl val="lvl"/>
        </dgm:presLayoutVars>
      </dgm:prSet>
      <dgm:spPr/>
    </dgm:pt>
    <dgm:pt modelId="{28BEA94E-91DE-994B-BD55-504AD552FFF9}" type="pres">
      <dgm:prSet presAssocID="{5DE77C67-60F9-4DF3-AB09-A054FCE6BEC8}" presName="thickLine" presStyleLbl="alignNode1" presStyleIdx="0" presStyleCnt="1"/>
      <dgm:spPr/>
    </dgm:pt>
    <dgm:pt modelId="{FE50BB0D-5B04-8E46-892F-28803D47CE78}" type="pres">
      <dgm:prSet presAssocID="{5DE77C67-60F9-4DF3-AB09-A054FCE6BEC8}" presName="horz1" presStyleCnt="0"/>
      <dgm:spPr/>
    </dgm:pt>
    <dgm:pt modelId="{5C0F461D-4C28-6B48-B912-75D84A04A2F1}" type="pres">
      <dgm:prSet presAssocID="{5DE77C67-60F9-4DF3-AB09-A054FCE6BEC8}" presName="tx1" presStyleLbl="revTx" presStyleIdx="0" presStyleCnt="5"/>
      <dgm:spPr/>
    </dgm:pt>
    <dgm:pt modelId="{E0E0D0E8-BEA4-514C-A239-7CF1075EE253}" type="pres">
      <dgm:prSet presAssocID="{5DE77C67-60F9-4DF3-AB09-A054FCE6BEC8}" presName="vert1" presStyleCnt="0"/>
      <dgm:spPr/>
    </dgm:pt>
    <dgm:pt modelId="{66629754-0F13-A243-A563-34323D08B001}" type="pres">
      <dgm:prSet presAssocID="{BA61F7F1-3718-4364-BD98-BBBC625FB547}" presName="vertSpace2a" presStyleCnt="0"/>
      <dgm:spPr/>
    </dgm:pt>
    <dgm:pt modelId="{A42CCD5E-0F94-134E-A6FA-74278BBBEF99}" type="pres">
      <dgm:prSet presAssocID="{BA61F7F1-3718-4364-BD98-BBBC625FB547}" presName="horz2" presStyleCnt="0"/>
      <dgm:spPr/>
    </dgm:pt>
    <dgm:pt modelId="{D7594A30-8C60-0C41-B6BB-B58929AE6968}" type="pres">
      <dgm:prSet presAssocID="{BA61F7F1-3718-4364-BD98-BBBC625FB547}" presName="horzSpace2" presStyleCnt="0"/>
      <dgm:spPr/>
    </dgm:pt>
    <dgm:pt modelId="{B0B000EB-3C8F-224F-8208-9D6589F45898}" type="pres">
      <dgm:prSet presAssocID="{BA61F7F1-3718-4364-BD98-BBBC625FB547}" presName="tx2" presStyleLbl="revTx" presStyleIdx="1" presStyleCnt="5"/>
      <dgm:spPr/>
    </dgm:pt>
    <dgm:pt modelId="{D76151C6-AE18-3748-B302-237D85193499}" type="pres">
      <dgm:prSet presAssocID="{BA61F7F1-3718-4364-BD98-BBBC625FB547}" presName="vert2" presStyleCnt="0"/>
      <dgm:spPr/>
    </dgm:pt>
    <dgm:pt modelId="{F2F82514-2D95-7548-98EF-BD8F220CF7AC}" type="pres">
      <dgm:prSet presAssocID="{BA61F7F1-3718-4364-BD98-BBBC625FB547}" presName="thinLine2b" presStyleLbl="callout" presStyleIdx="0" presStyleCnt="4"/>
      <dgm:spPr/>
    </dgm:pt>
    <dgm:pt modelId="{1DDD638D-2EE8-3E45-B988-F92CCEAA5974}" type="pres">
      <dgm:prSet presAssocID="{BA61F7F1-3718-4364-BD98-BBBC625FB547}" presName="vertSpace2b" presStyleCnt="0"/>
      <dgm:spPr/>
    </dgm:pt>
    <dgm:pt modelId="{69DF1C47-18E3-BC44-90E3-A984032EB0A9}" type="pres">
      <dgm:prSet presAssocID="{51DA877E-9915-4F6A-84F9-EDA4C07FF0C5}" presName="horz2" presStyleCnt="0"/>
      <dgm:spPr/>
    </dgm:pt>
    <dgm:pt modelId="{28F3FAF8-A966-F046-8C32-B5C54EAB6A24}" type="pres">
      <dgm:prSet presAssocID="{51DA877E-9915-4F6A-84F9-EDA4C07FF0C5}" presName="horzSpace2" presStyleCnt="0"/>
      <dgm:spPr/>
    </dgm:pt>
    <dgm:pt modelId="{0DF56CC1-26B7-504E-B7AB-3B5E3569F1D4}" type="pres">
      <dgm:prSet presAssocID="{51DA877E-9915-4F6A-84F9-EDA4C07FF0C5}" presName="tx2" presStyleLbl="revTx" presStyleIdx="2" presStyleCnt="5"/>
      <dgm:spPr/>
    </dgm:pt>
    <dgm:pt modelId="{287E0272-625C-D64D-9DEF-AD3A12F98C94}" type="pres">
      <dgm:prSet presAssocID="{51DA877E-9915-4F6A-84F9-EDA4C07FF0C5}" presName="vert2" presStyleCnt="0"/>
      <dgm:spPr/>
    </dgm:pt>
    <dgm:pt modelId="{6954C52E-531B-964B-ADC0-C6AB41BD116F}" type="pres">
      <dgm:prSet presAssocID="{51DA877E-9915-4F6A-84F9-EDA4C07FF0C5}" presName="thinLine2b" presStyleLbl="callout" presStyleIdx="1" presStyleCnt="4" custLinFactY="-400000" custLinFactNeighborX="0" custLinFactNeighborY="-457105"/>
      <dgm:spPr/>
    </dgm:pt>
    <dgm:pt modelId="{44C3D691-0DD8-B644-829E-63A9DA90ADB9}" type="pres">
      <dgm:prSet presAssocID="{51DA877E-9915-4F6A-84F9-EDA4C07FF0C5}" presName="vertSpace2b" presStyleCnt="0"/>
      <dgm:spPr/>
    </dgm:pt>
    <dgm:pt modelId="{60602F8E-EBD8-CC40-9810-9D89DB8A4CC7}" type="pres">
      <dgm:prSet presAssocID="{F29F401C-D8AE-4FD3-97E3-F852B3EC69FB}" presName="horz2" presStyleCnt="0"/>
      <dgm:spPr/>
    </dgm:pt>
    <dgm:pt modelId="{8AE78BD0-379B-C148-960D-0F06562AADF7}" type="pres">
      <dgm:prSet presAssocID="{F29F401C-D8AE-4FD3-97E3-F852B3EC69FB}" presName="horzSpace2" presStyleCnt="0"/>
      <dgm:spPr/>
    </dgm:pt>
    <dgm:pt modelId="{2EC7C536-3074-F346-850E-ABBBD2B88707}" type="pres">
      <dgm:prSet presAssocID="{F29F401C-D8AE-4FD3-97E3-F852B3EC69FB}" presName="tx2" presStyleLbl="revTx" presStyleIdx="3" presStyleCnt="5"/>
      <dgm:spPr/>
    </dgm:pt>
    <dgm:pt modelId="{E1D216FE-2494-0245-A99F-DBC2589C24B8}" type="pres">
      <dgm:prSet presAssocID="{F29F401C-D8AE-4FD3-97E3-F852B3EC69FB}" presName="vert2" presStyleCnt="0"/>
      <dgm:spPr/>
    </dgm:pt>
    <dgm:pt modelId="{A0888327-BBAA-914F-AAE9-7BF4618A4DA2}" type="pres">
      <dgm:prSet presAssocID="{F29F401C-D8AE-4FD3-97E3-F852B3EC69FB}" presName="thinLine2b" presStyleLbl="callout" presStyleIdx="2" presStyleCnt="4" custLinFactY="-600000" custLinFactNeighborX="0" custLinFactNeighborY="-654745"/>
      <dgm:spPr/>
    </dgm:pt>
    <dgm:pt modelId="{08F6254D-29A3-5141-ABF3-E1ADB811F52C}" type="pres">
      <dgm:prSet presAssocID="{F29F401C-D8AE-4FD3-97E3-F852B3EC69FB}" presName="vertSpace2b" presStyleCnt="0"/>
      <dgm:spPr/>
    </dgm:pt>
    <dgm:pt modelId="{1731B248-7E27-7640-9F8D-E2FA54687822}" type="pres">
      <dgm:prSet presAssocID="{BBFE0D22-C580-432F-89DF-F65DF4090B58}" presName="horz2" presStyleCnt="0"/>
      <dgm:spPr/>
    </dgm:pt>
    <dgm:pt modelId="{844F566C-CECE-354C-8641-82D7588C1A42}" type="pres">
      <dgm:prSet presAssocID="{BBFE0D22-C580-432F-89DF-F65DF4090B58}" presName="horzSpace2" presStyleCnt="0"/>
      <dgm:spPr/>
    </dgm:pt>
    <dgm:pt modelId="{F1CC6C34-8051-2941-8A0D-6932B95C7563}" type="pres">
      <dgm:prSet presAssocID="{BBFE0D22-C580-432F-89DF-F65DF4090B58}" presName="tx2" presStyleLbl="revTx" presStyleIdx="4" presStyleCnt="5" custLinFactNeighborY="-25204"/>
      <dgm:spPr/>
    </dgm:pt>
    <dgm:pt modelId="{C913A3DD-360B-B442-9B6C-B4884E64FAB5}" type="pres">
      <dgm:prSet presAssocID="{BBFE0D22-C580-432F-89DF-F65DF4090B58}" presName="vert2" presStyleCnt="0"/>
      <dgm:spPr/>
    </dgm:pt>
    <dgm:pt modelId="{A263E031-90CF-DF42-8964-DB4DE941F2D7}" type="pres">
      <dgm:prSet presAssocID="{BBFE0D22-C580-432F-89DF-F65DF4090B58}" presName="thinLine2b" presStyleLbl="callout" presStyleIdx="3" presStyleCnt="4"/>
      <dgm:spPr/>
    </dgm:pt>
    <dgm:pt modelId="{E5462781-9DCE-EE49-91C1-BC7DEF4A06DF}" type="pres">
      <dgm:prSet presAssocID="{BBFE0D22-C580-432F-89DF-F65DF4090B58}" presName="vertSpace2b" presStyleCnt="0"/>
      <dgm:spPr/>
    </dgm:pt>
  </dgm:ptLst>
  <dgm:cxnLst>
    <dgm:cxn modelId="{B0CE011A-7F5D-FF4D-BA94-5EDA1A38CAF8}" type="presOf" srcId="{F29F401C-D8AE-4FD3-97E3-F852B3EC69FB}" destId="{2EC7C536-3074-F346-850E-ABBBD2B88707}" srcOrd="0" destOrd="0" presId="urn:microsoft.com/office/officeart/2008/layout/LinedList"/>
    <dgm:cxn modelId="{1A0A261C-092A-1F47-90B0-D54E1C8B3D4B}" type="presOf" srcId="{51DA877E-9915-4F6A-84F9-EDA4C07FF0C5}" destId="{0DF56CC1-26B7-504E-B7AB-3B5E3569F1D4}" srcOrd="0" destOrd="0" presId="urn:microsoft.com/office/officeart/2008/layout/LinedList"/>
    <dgm:cxn modelId="{57084C3E-AF2A-4041-AC1B-951A04E0FE4A}" srcId="{5DE77C67-60F9-4DF3-AB09-A054FCE6BEC8}" destId="{51DA877E-9915-4F6A-84F9-EDA4C07FF0C5}" srcOrd="1" destOrd="0" parTransId="{2B492B9F-0BFD-49E8-8E12-816CB14451C5}" sibTransId="{B279A85D-2130-468E-A778-F43F1047D9E3}"/>
    <dgm:cxn modelId="{8C5A1051-BFB1-E743-AF71-6D6500EEF25D}" type="presOf" srcId="{520B6BE8-8EA1-48A9-8EA2-DBB11D7A57C9}" destId="{8C4EB189-26EF-254B-A9FC-96C60A29B1BF}" srcOrd="0" destOrd="0" presId="urn:microsoft.com/office/officeart/2008/layout/LinedList"/>
    <dgm:cxn modelId="{7D20C069-1F69-374F-B599-22D9703A2149}" type="presOf" srcId="{BA61F7F1-3718-4364-BD98-BBBC625FB547}" destId="{B0B000EB-3C8F-224F-8208-9D6589F45898}" srcOrd="0" destOrd="0" presId="urn:microsoft.com/office/officeart/2008/layout/LinedList"/>
    <dgm:cxn modelId="{175DA372-76FA-3643-A484-6AAACA75D8BB}" type="presOf" srcId="{5DE77C67-60F9-4DF3-AB09-A054FCE6BEC8}" destId="{5C0F461D-4C28-6B48-B912-75D84A04A2F1}" srcOrd="0" destOrd="0" presId="urn:microsoft.com/office/officeart/2008/layout/LinedList"/>
    <dgm:cxn modelId="{D3295D86-B768-4BA8-BB4A-6ED5DF9345BB}" srcId="{5DE77C67-60F9-4DF3-AB09-A054FCE6BEC8}" destId="{F29F401C-D8AE-4FD3-97E3-F852B3EC69FB}" srcOrd="2" destOrd="0" parTransId="{DE53434B-33CD-4090-903B-CFB4A46A32E4}" sibTransId="{D51ABCCF-8A36-4B8B-9348-9613840D3159}"/>
    <dgm:cxn modelId="{F91C3892-EE31-4719-B967-4136A7FDCB59}" srcId="{5DE77C67-60F9-4DF3-AB09-A054FCE6BEC8}" destId="{BA61F7F1-3718-4364-BD98-BBBC625FB547}" srcOrd="0" destOrd="0" parTransId="{892126D1-E1E0-4A04-A1DF-98DA10279DD7}" sibTransId="{6BE237A6-974E-4B46-AA9C-C81FFBE2BD76}"/>
    <dgm:cxn modelId="{FB07089D-3177-4944-80E9-EDC3A07A2B99}" srcId="{5DE77C67-60F9-4DF3-AB09-A054FCE6BEC8}" destId="{BBFE0D22-C580-432F-89DF-F65DF4090B58}" srcOrd="3" destOrd="0" parTransId="{4AEB4091-D354-4F04-B5D1-8FB3E430069D}" sibTransId="{2149E8EA-215A-4409-BEFF-7A4FAAC69DA7}"/>
    <dgm:cxn modelId="{06EB91C8-6C0C-4D40-B72F-B7C25FAAFA3C}" type="presOf" srcId="{BBFE0D22-C580-432F-89DF-F65DF4090B58}" destId="{F1CC6C34-8051-2941-8A0D-6932B95C7563}" srcOrd="0" destOrd="0" presId="urn:microsoft.com/office/officeart/2008/layout/LinedList"/>
    <dgm:cxn modelId="{95523FF7-737A-4C60-8A56-4D99D3DDBCDA}" srcId="{520B6BE8-8EA1-48A9-8EA2-DBB11D7A57C9}" destId="{5DE77C67-60F9-4DF3-AB09-A054FCE6BEC8}" srcOrd="0" destOrd="0" parTransId="{C1DE8415-418A-43AD-91DD-6FDA09DA12DE}" sibTransId="{D5AB2142-1AC8-4926-BCBE-246F2191618C}"/>
    <dgm:cxn modelId="{73904512-C98D-7847-ACC4-49600825792E}" type="presParOf" srcId="{8C4EB189-26EF-254B-A9FC-96C60A29B1BF}" destId="{28BEA94E-91DE-994B-BD55-504AD552FFF9}" srcOrd="0" destOrd="0" presId="urn:microsoft.com/office/officeart/2008/layout/LinedList"/>
    <dgm:cxn modelId="{613EE6CD-E635-0441-8186-50ADA1EEB1B0}" type="presParOf" srcId="{8C4EB189-26EF-254B-A9FC-96C60A29B1BF}" destId="{FE50BB0D-5B04-8E46-892F-28803D47CE78}" srcOrd="1" destOrd="0" presId="urn:microsoft.com/office/officeart/2008/layout/LinedList"/>
    <dgm:cxn modelId="{715C617D-101B-2D47-AF34-5E6F308DAE72}" type="presParOf" srcId="{FE50BB0D-5B04-8E46-892F-28803D47CE78}" destId="{5C0F461D-4C28-6B48-B912-75D84A04A2F1}" srcOrd="0" destOrd="0" presId="urn:microsoft.com/office/officeart/2008/layout/LinedList"/>
    <dgm:cxn modelId="{374D7DAE-244B-BF40-B20A-A6F59DE317FD}" type="presParOf" srcId="{FE50BB0D-5B04-8E46-892F-28803D47CE78}" destId="{E0E0D0E8-BEA4-514C-A239-7CF1075EE253}" srcOrd="1" destOrd="0" presId="urn:microsoft.com/office/officeart/2008/layout/LinedList"/>
    <dgm:cxn modelId="{1969B147-D826-5C45-8780-F713BC7598B5}" type="presParOf" srcId="{E0E0D0E8-BEA4-514C-A239-7CF1075EE253}" destId="{66629754-0F13-A243-A563-34323D08B001}" srcOrd="0" destOrd="0" presId="urn:microsoft.com/office/officeart/2008/layout/LinedList"/>
    <dgm:cxn modelId="{4F937450-D55C-8145-8A3F-3F123A05DE8B}" type="presParOf" srcId="{E0E0D0E8-BEA4-514C-A239-7CF1075EE253}" destId="{A42CCD5E-0F94-134E-A6FA-74278BBBEF99}" srcOrd="1" destOrd="0" presId="urn:microsoft.com/office/officeart/2008/layout/LinedList"/>
    <dgm:cxn modelId="{BB15B714-4855-8F41-8C28-A8A832AD6F9E}" type="presParOf" srcId="{A42CCD5E-0F94-134E-A6FA-74278BBBEF99}" destId="{D7594A30-8C60-0C41-B6BB-B58929AE6968}" srcOrd="0" destOrd="0" presId="urn:microsoft.com/office/officeart/2008/layout/LinedList"/>
    <dgm:cxn modelId="{834AA42A-7EFD-494B-BE85-F5D83212AF78}" type="presParOf" srcId="{A42CCD5E-0F94-134E-A6FA-74278BBBEF99}" destId="{B0B000EB-3C8F-224F-8208-9D6589F45898}" srcOrd="1" destOrd="0" presId="urn:microsoft.com/office/officeart/2008/layout/LinedList"/>
    <dgm:cxn modelId="{EB1AB69A-648D-F945-920B-DFBBB5B14BC1}" type="presParOf" srcId="{A42CCD5E-0F94-134E-A6FA-74278BBBEF99}" destId="{D76151C6-AE18-3748-B302-237D85193499}" srcOrd="2" destOrd="0" presId="urn:microsoft.com/office/officeart/2008/layout/LinedList"/>
    <dgm:cxn modelId="{5BFC88B1-8320-304E-AF02-8852AC1C742D}" type="presParOf" srcId="{E0E0D0E8-BEA4-514C-A239-7CF1075EE253}" destId="{F2F82514-2D95-7548-98EF-BD8F220CF7AC}" srcOrd="2" destOrd="0" presId="urn:microsoft.com/office/officeart/2008/layout/LinedList"/>
    <dgm:cxn modelId="{C5EC41E6-5C34-BB4F-BA21-BA1610CECFBC}" type="presParOf" srcId="{E0E0D0E8-BEA4-514C-A239-7CF1075EE253}" destId="{1DDD638D-2EE8-3E45-B988-F92CCEAA5974}" srcOrd="3" destOrd="0" presId="urn:microsoft.com/office/officeart/2008/layout/LinedList"/>
    <dgm:cxn modelId="{3DB68F12-7D52-394A-B187-8E5B136ED08D}" type="presParOf" srcId="{E0E0D0E8-BEA4-514C-A239-7CF1075EE253}" destId="{69DF1C47-18E3-BC44-90E3-A984032EB0A9}" srcOrd="4" destOrd="0" presId="urn:microsoft.com/office/officeart/2008/layout/LinedList"/>
    <dgm:cxn modelId="{784387D7-37A9-984E-83E8-EFB19C42FC01}" type="presParOf" srcId="{69DF1C47-18E3-BC44-90E3-A984032EB0A9}" destId="{28F3FAF8-A966-F046-8C32-B5C54EAB6A24}" srcOrd="0" destOrd="0" presId="urn:microsoft.com/office/officeart/2008/layout/LinedList"/>
    <dgm:cxn modelId="{A796CF73-E5BA-744D-9A54-A948919CFDD6}" type="presParOf" srcId="{69DF1C47-18E3-BC44-90E3-A984032EB0A9}" destId="{0DF56CC1-26B7-504E-B7AB-3B5E3569F1D4}" srcOrd="1" destOrd="0" presId="urn:microsoft.com/office/officeart/2008/layout/LinedList"/>
    <dgm:cxn modelId="{8172636A-0336-0A4A-AAE1-2D234338A0E3}" type="presParOf" srcId="{69DF1C47-18E3-BC44-90E3-A984032EB0A9}" destId="{287E0272-625C-D64D-9DEF-AD3A12F98C94}" srcOrd="2" destOrd="0" presId="urn:microsoft.com/office/officeart/2008/layout/LinedList"/>
    <dgm:cxn modelId="{3163D83E-C225-AD47-B69F-209876AFA71D}" type="presParOf" srcId="{E0E0D0E8-BEA4-514C-A239-7CF1075EE253}" destId="{6954C52E-531B-964B-ADC0-C6AB41BD116F}" srcOrd="5" destOrd="0" presId="urn:microsoft.com/office/officeart/2008/layout/LinedList"/>
    <dgm:cxn modelId="{16A2934B-03FD-DD44-BEBB-A24510683B5B}" type="presParOf" srcId="{E0E0D0E8-BEA4-514C-A239-7CF1075EE253}" destId="{44C3D691-0DD8-B644-829E-63A9DA90ADB9}" srcOrd="6" destOrd="0" presId="urn:microsoft.com/office/officeart/2008/layout/LinedList"/>
    <dgm:cxn modelId="{0D926B95-1F5B-814D-B357-85127714A3C7}" type="presParOf" srcId="{E0E0D0E8-BEA4-514C-A239-7CF1075EE253}" destId="{60602F8E-EBD8-CC40-9810-9D89DB8A4CC7}" srcOrd="7" destOrd="0" presId="urn:microsoft.com/office/officeart/2008/layout/LinedList"/>
    <dgm:cxn modelId="{638F8801-8017-0B43-B1D4-898FA8166C4A}" type="presParOf" srcId="{60602F8E-EBD8-CC40-9810-9D89DB8A4CC7}" destId="{8AE78BD0-379B-C148-960D-0F06562AADF7}" srcOrd="0" destOrd="0" presId="urn:microsoft.com/office/officeart/2008/layout/LinedList"/>
    <dgm:cxn modelId="{98FF3376-4B2F-0549-A4EF-8F2D2E08623E}" type="presParOf" srcId="{60602F8E-EBD8-CC40-9810-9D89DB8A4CC7}" destId="{2EC7C536-3074-F346-850E-ABBBD2B88707}" srcOrd="1" destOrd="0" presId="urn:microsoft.com/office/officeart/2008/layout/LinedList"/>
    <dgm:cxn modelId="{8CBBB29C-9BD0-B94F-A4E5-4C4EFF83A85E}" type="presParOf" srcId="{60602F8E-EBD8-CC40-9810-9D89DB8A4CC7}" destId="{E1D216FE-2494-0245-A99F-DBC2589C24B8}" srcOrd="2" destOrd="0" presId="urn:microsoft.com/office/officeart/2008/layout/LinedList"/>
    <dgm:cxn modelId="{A9676DC6-4B71-F942-8865-C21595E088A4}" type="presParOf" srcId="{E0E0D0E8-BEA4-514C-A239-7CF1075EE253}" destId="{A0888327-BBAA-914F-AAE9-7BF4618A4DA2}" srcOrd="8" destOrd="0" presId="urn:microsoft.com/office/officeart/2008/layout/LinedList"/>
    <dgm:cxn modelId="{CBF73799-4C0D-9543-93BB-B03311EEDF41}" type="presParOf" srcId="{E0E0D0E8-BEA4-514C-A239-7CF1075EE253}" destId="{08F6254D-29A3-5141-ABF3-E1ADB811F52C}" srcOrd="9" destOrd="0" presId="urn:microsoft.com/office/officeart/2008/layout/LinedList"/>
    <dgm:cxn modelId="{D1B28341-B913-D849-AAC1-834F2353D939}" type="presParOf" srcId="{E0E0D0E8-BEA4-514C-A239-7CF1075EE253}" destId="{1731B248-7E27-7640-9F8D-E2FA54687822}" srcOrd="10" destOrd="0" presId="urn:microsoft.com/office/officeart/2008/layout/LinedList"/>
    <dgm:cxn modelId="{94BD1A3A-9F8C-CC47-9D4D-60E815B9D48D}" type="presParOf" srcId="{1731B248-7E27-7640-9F8D-E2FA54687822}" destId="{844F566C-CECE-354C-8641-82D7588C1A42}" srcOrd="0" destOrd="0" presId="urn:microsoft.com/office/officeart/2008/layout/LinedList"/>
    <dgm:cxn modelId="{F028BFEC-3B07-794E-9028-829A8086CACB}" type="presParOf" srcId="{1731B248-7E27-7640-9F8D-E2FA54687822}" destId="{F1CC6C34-8051-2941-8A0D-6932B95C7563}" srcOrd="1" destOrd="0" presId="urn:microsoft.com/office/officeart/2008/layout/LinedList"/>
    <dgm:cxn modelId="{E2EA7D72-1134-7D4E-BABD-26C17437F9F8}" type="presParOf" srcId="{1731B248-7E27-7640-9F8D-E2FA54687822}" destId="{C913A3DD-360B-B442-9B6C-B4884E64FAB5}" srcOrd="2" destOrd="0" presId="urn:microsoft.com/office/officeart/2008/layout/LinedList"/>
    <dgm:cxn modelId="{445B05F0-49DF-3242-AC3E-E0849DC015E3}" type="presParOf" srcId="{E0E0D0E8-BEA4-514C-A239-7CF1075EE253}" destId="{A263E031-90CF-DF42-8964-DB4DE941F2D7}" srcOrd="11" destOrd="0" presId="urn:microsoft.com/office/officeart/2008/layout/LinedList"/>
    <dgm:cxn modelId="{91F215E3-7102-3549-B7C7-69F95934195D}" type="presParOf" srcId="{E0E0D0E8-BEA4-514C-A239-7CF1075EE253}" destId="{E5462781-9DCE-EE49-91C1-BC7DEF4A06D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E918D95-851E-444F-9311-8F1DB8A17C8F}"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E34A5001-ADB3-477F-A9E6-AEF26673A50A}">
      <dgm:prSet/>
      <dgm:spPr/>
      <dgm:t>
        <a:bodyPr/>
        <a:lstStyle/>
        <a:p>
          <a:r>
            <a:rPr lang="en-GB"/>
            <a:t>Timeline continues</a:t>
          </a:r>
          <a:endParaRPr lang="en-US"/>
        </a:p>
      </dgm:t>
    </dgm:pt>
    <dgm:pt modelId="{EC26F78C-816F-4F37-92AC-ACA2297E76C7}" type="parTrans" cxnId="{DDC7C9E1-DC5F-4985-B1B5-8DCF0008827F}">
      <dgm:prSet/>
      <dgm:spPr/>
      <dgm:t>
        <a:bodyPr/>
        <a:lstStyle/>
        <a:p>
          <a:endParaRPr lang="en-US"/>
        </a:p>
      </dgm:t>
    </dgm:pt>
    <dgm:pt modelId="{43AAECF8-E996-46A2-A91F-73996A955D46}" type="sibTrans" cxnId="{DDC7C9E1-DC5F-4985-B1B5-8DCF0008827F}">
      <dgm:prSet/>
      <dgm:spPr/>
      <dgm:t>
        <a:bodyPr/>
        <a:lstStyle/>
        <a:p>
          <a:endParaRPr lang="en-US"/>
        </a:p>
      </dgm:t>
    </dgm:pt>
    <dgm:pt modelId="{80F9223B-B35B-4705-8AB8-220C2ABA7491}">
      <dgm:prSet/>
      <dgm:spPr/>
      <dgm:t>
        <a:bodyPr/>
        <a:lstStyle/>
        <a:p>
          <a:r>
            <a:rPr lang="en-GB" dirty="0">
              <a:solidFill>
                <a:srgbClr val="FF0000"/>
              </a:solidFill>
            </a:rPr>
            <a:t>March 2</a:t>
          </a:r>
          <a:r>
            <a:rPr lang="en-GB" baseline="30000" dirty="0">
              <a:solidFill>
                <a:srgbClr val="FF0000"/>
              </a:solidFill>
            </a:rPr>
            <a:t>nd</a:t>
          </a:r>
          <a:r>
            <a:rPr lang="en-GB" dirty="0">
              <a:solidFill>
                <a:srgbClr val="FF0000"/>
              </a:solidFill>
            </a:rPr>
            <a:t>: Ash Wednesday</a:t>
          </a:r>
          <a:endParaRPr lang="en-US" dirty="0">
            <a:solidFill>
              <a:srgbClr val="FF0000"/>
            </a:solidFill>
          </a:endParaRPr>
        </a:p>
      </dgm:t>
    </dgm:pt>
    <dgm:pt modelId="{0AB17107-2722-471F-97AB-845749A64AB0}" type="parTrans" cxnId="{03345BAE-0C75-4A24-83F1-CE94AEF91C09}">
      <dgm:prSet/>
      <dgm:spPr/>
      <dgm:t>
        <a:bodyPr/>
        <a:lstStyle/>
        <a:p>
          <a:endParaRPr lang="en-US"/>
        </a:p>
      </dgm:t>
    </dgm:pt>
    <dgm:pt modelId="{5B4195EA-2C98-42DE-93EF-C9145C13D045}" type="sibTrans" cxnId="{03345BAE-0C75-4A24-83F1-CE94AEF91C09}">
      <dgm:prSet/>
      <dgm:spPr/>
      <dgm:t>
        <a:bodyPr/>
        <a:lstStyle/>
        <a:p>
          <a:endParaRPr lang="en-US"/>
        </a:p>
      </dgm:t>
    </dgm:pt>
    <dgm:pt modelId="{3A8F1F8F-F37E-47C0-9A1F-B62ED2DEF1AD}">
      <dgm:prSet/>
      <dgm:spPr/>
      <dgm:t>
        <a:bodyPr/>
        <a:lstStyle/>
        <a:p>
          <a:r>
            <a:rPr lang="en-GB" dirty="0">
              <a:solidFill>
                <a:schemeClr val="accent4">
                  <a:lumMod val="20000"/>
                  <a:lumOff val="80000"/>
                </a:schemeClr>
              </a:solidFill>
            </a:rPr>
            <a:t>Discussions summarised and shared</a:t>
          </a:r>
          <a:endParaRPr lang="en-US" dirty="0">
            <a:solidFill>
              <a:schemeClr val="accent4">
                <a:lumMod val="20000"/>
                <a:lumOff val="80000"/>
              </a:schemeClr>
            </a:solidFill>
          </a:endParaRPr>
        </a:p>
      </dgm:t>
    </dgm:pt>
    <dgm:pt modelId="{E40E2FD8-6F7A-4726-811B-065056834911}" type="parTrans" cxnId="{95027994-3BE6-43AF-AE26-15528D567A58}">
      <dgm:prSet/>
      <dgm:spPr/>
      <dgm:t>
        <a:bodyPr/>
        <a:lstStyle/>
        <a:p>
          <a:endParaRPr lang="en-US"/>
        </a:p>
      </dgm:t>
    </dgm:pt>
    <dgm:pt modelId="{00148371-1B9F-486C-A22F-39B8C364E128}" type="sibTrans" cxnId="{95027994-3BE6-43AF-AE26-15528D567A58}">
      <dgm:prSet/>
      <dgm:spPr/>
      <dgm:t>
        <a:bodyPr/>
        <a:lstStyle/>
        <a:p>
          <a:endParaRPr lang="en-US"/>
        </a:p>
      </dgm:t>
    </dgm:pt>
    <dgm:pt modelId="{72688FCB-7393-4052-9FFA-36F4CF22DFA9}">
      <dgm:prSet/>
      <dgm:spPr/>
      <dgm:t>
        <a:bodyPr/>
        <a:lstStyle/>
        <a:p>
          <a:r>
            <a:rPr lang="en-GB" dirty="0">
              <a:solidFill>
                <a:schemeClr val="accent4">
                  <a:lumMod val="20000"/>
                  <a:lumOff val="80000"/>
                </a:schemeClr>
              </a:solidFill>
            </a:rPr>
            <a:t>Special Parish Meeting called for March 27</a:t>
          </a:r>
          <a:r>
            <a:rPr lang="en-GB" baseline="30000" dirty="0">
              <a:solidFill>
                <a:schemeClr val="accent4">
                  <a:lumMod val="20000"/>
                  <a:lumOff val="80000"/>
                </a:schemeClr>
              </a:solidFill>
            </a:rPr>
            <a:t>th</a:t>
          </a:r>
          <a:endParaRPr lang="en-US" dirty="0">
            <a:solidFill>
              <a:schemeClr val="accent4">
                <a:lumMod val="20000"/>
                <a:lumOff val="80000"/>
              </a:schemeClr>
            </a:solidFill>
          </a:endParaRPr>
        </a:p>
      </dgm:t>
    </dgm:pt>
    <dgm:pt modelId="{F598E1C5-9FAE-45AC-8D82-FF1305F2DE43}" type="parTrans" cxnId="{1BB82DD1-A499-4C53-917B-E2AEB6BC7380}">
      <dgm:prSet/>
      <dgm:spPr/>
      <dgm:t>
        <a:bodyPr/>
        <a:lstStyle/>
        <a:p>
          <a:endParaRPr lang="en-US"/>
        </a:p>
      </dgm:t>
    </dgm:pt>
    <dgm:pt modelId="{36E12C51-93C2-4199-A40A-4E9AA0FE9AF2}" type="sibTrans" cxnId="{1BB82DD1-A499-4C53-917B-E2AEB6BC7380}">
      <dgm:prSet/>
      <dgm:spPr/>
      <dgm:t>
        <a:bodyPr/>
        <a:lstStyle/>
        <a:p>
          <a:endParaRPr lang="en-US"/>
        </a:p>
      </dgm:t>
    </dgm:pt>
    <dgm:pt modelId="{21C21783-663C-4BD4-812C-B4EC809D75DB}">
      <dgm:prSet/>
      <dgm:spPr/>
      <dgm:t>
        <a:bodyPr/>
        <a:lstStyle/>
        <a:p>
          <a:r>
            <a:rPr lang="en-GB" dirty="0">
              <a:solidFill>
                <a:schemeClr val="accent4">
                  <a:lumMod val="20000"/>
                  <a:lumOff val="80000"/>
                </a:schemeClr>
              </a:solidFill>
            </a:rPr>
            <a:t>Parish shortlists and begins to work through the necessary requirements</a:t>
          </a:r>
          <a:endParaRPr lang="en-US" dirty="0">
            <a:solidFill>
              <a:schemeClr val="accent4">
                <a:lumMod val="20000"/>
                <a:lumOff val="80000"/>
              </a:schemeClr>
            </a:solidFill>
          </a:endParaRPr>
        </a:p>
      </dgm:t>
    </dgm:pt>
    <dgm:pt modelId="{EE953FD1-D94B-44D7-A17A-423D4381C204}" type="parTrans" cxnId="{FD30D73C-00EE-48DE-832B-8063A576E23F}">
      <dgm:prSet/>
      <dgm:spPr/>
      <dgm:t>
        <a:bodyPr/>
        <a:lstStyle/>
        <a:p>
          <a:endParaRPr lang="en-US"/>
        </a:p>
      </dgm:t>
    </dgm:pt>
    <dgm:pt modelId="{60AC9200-75B9-4936-99D2-5F3710397B1B}" type="sibTrans" cxnId="{FD30D73C-00EE-48DE-832B-8063A576E23F}">
      <dgm:prSet/>
      <dgm:spPr/>
      <dgm:t>
        <a:bodyPr/>
        <a:lstStyle/>
        <a:p>
          <a:endParaRPr lang="en-US"/>
        </a:p>
      </dgm:t>
    </dgm:pt>
    <dgm:pt modelId="{DD82562B-31B3-8445-9748-DB2BC3C2B5F8}" type="pres">
      <dgm:prSet presAssocID="{8E918D95-851E-444F-9311-8F1DB8A17C8F}" presName="vert0" presStyleCnt="0">
        <dgm:presLayoutVars>
          <dgm:dir/>
          <dgm:animOne val="branch"/>
          <dgm:animLvl val="lvl"/>
        </dgm:presLayoutVars>
      </dgm:prSet>
      <dgm:spPr/>
    </dgm:pt>
    <dgm:pt modelId="{3FF6B0BC-24BD-5244-8A74-15D048E55324}" type="pres">
      <dgm:prSet presAssocID="{E34A5001-ADB3-477F-A9E6-AEF26673A50A}" presName="thickLine" presStyleLbl="alignNode1" presStyleIdx="0" presStyleCnt="1"/>
      <dgm:spPr/>
    </dgm:pt>
    <dgm:pt modelId="{0E472E36-DF59-7B49-92DC-0529ED5F0E73}" type="pres">
      <dgm:prSet presAssocID="{E34A5001-ADB3-477F-A9E6-AEF26673A50A}" presName="horz1" presStyleCnt="0"/>
      <dgm:spPr/>
    </dgm:pt>
    <dgm:pt modelId="{7B9E9277-E76B-324A-801E-13E44355CFDD}" type="pres">
      <dgm:prSet presAssocID="{E34A5001-ADB3-477F-A9E6-AEF26673A50A}" presName="tx1" presStyleLbl="revTx" presStyleIdx="0" presStyleCnt="5"/>
      <dgm:spPr/>
    </dgm:pt>
    <dgm:pt modelId="{D875416E-1502-8E40-BE03-4A5C8A2C0221}" type="pres">
      <dgm:prSet presAssocID="{E34A5001-ADB3-477F-A9E6-AEF26673A50A}" presName="vert1" presStyleCnt="0"/>
      <dgm:spPr/>
    </dgm:pt>
    <dgm:pt modelId="{84E02EC9-C8EA-2C44-90D4-58FE60195F9B}" type="pres">
      <dgm:prSet presAssocID="{80F9223B-B35B-4705-8AB8-220C2ABA7491}" presName="vertSpace2a" presStyleCnt="0"/>
      <dgm:spPr/>
    </dgm:pt>
    <dgm:pt modelId="{F3FEADE7-A3C6-3A43-88F1-5FEF32757F7E}" type="pres">
      <dgm:prSet presAssocID="{80F9223B-B35B-4705-8AB8-220C2ABA7491}" presName="horz2" presStyleCnt="0"/>
      <dgm:spPr/>
    </dgm:pt>
    <dgm:pt modelId="{B3F1050D-019C-CD4E-A913-2ADE87DAB137}" type="pres">
      <dgm:prSet presAssocID="{80F9223B-B35B-4705-8AB8-220C2ABA7491}" presName="horzSpace2" presStyleCnt="0"/>
      <dgm:spPr/>
    </dgm:pt>
    <dgm:pt modelId="{4BF36EE8-E531-F245-BF7B-8AB9C7F81C9F}" type="pres">
      <dgm:prSet presAssocID="{80F9223B-B35B-4705-8AB8-220C2ABA7491}" presName="tx2" presStyleLbl="revTx" presStyleIdx="1" presStyleCnt="5"/>
      <dgm:spPr/>
    </dgm:pt>
    <dgm:pt modelId="{E3B9C0C0-BFDC-BA41-AB6D-FF8AAB92DDD7}" type="pres">
      <dgm:prSet presAssocID="{80F9223B-B35B-4705-8AB8-220C2ABA7491}" presName="vert2" presStyleCnt="0"/>
      <dgm:spPr/>
    </dgm:pt>
    <dgm:pt modelId="{38D0CDA9-ABE3-024E-B7E3-4CC774474FC2}" type="pres">
      <dgm:prSet presAssocID="{80F9223B-B35B-4705-8AB8-220C2ABA7491}" presName="thinLine2b" presStyleLbl="callout" presStyleIdx="0" presStyleCnt="4"/>
      <dgm:spPr/>
    </dgm:pt>
    <dgm:pt modelId="{D7337574-0684-4B4B-96FC-941261DAC0DC}" type="pres">
      <dgm:prSet presAssocID="{80F9223B-B35B-4705-8AB8-220C2ABA7491}" presName="vertSpace2b" presStyleCnt="0"/>
      <dgm:spPr/>
    </dgm:pt>
    <dgm:pt modelId="{EBF1F996-AA7C-DC42-8286-92470336E7F7}" type="pres">
      <dgm:prSet presAssocID="{3A8F1F8F-F37E-47C0-9A1F-B62ED2DEF1AD}" presName="horz2" presStyleCnt="0"/>
      <dgm:spPr/>
    </dgm:pt>
    <dgm:pt modelId="{683791EA-FE59-3144-877A-CB4F7961B1CF}" type="pres">
      <dgm:prSet presAssocID="{3A8F1F8F-F37E-47C0-9A1F-B62ED2DEF1AD}" presName="horzSpace2" presStyleCnt="0"/>
      <dgm:spPr/>
    </dgm:pt>
    <dgm:pt modelId="{AB4F78B3-9EC5-474E-B6EF-AEAFF5D54C4C}" type="pres">
      <dgm:prSet presAssocID="{3A8F1F8F-F37E-47C0-9A1F-B62ED2DEF1AD}" presName="tx2" presStyleLbl="revTx" presStyleIdx="2" presStyleCnt="5"/>
      <dgm:spPr/>
    </dgm:pt>
    <dgm:pt modelId="{50D8123B-FB44-AC4D-95A4-88A397DF8705}" type="pres">
      <dgm:prSet presAssocID="{3A8F1F8F-F37E-47C0-9A1F-B62ED2DEF1AD}" presName="vert2" presStyleCnt="0"/>
      <dgm:spPr/>
    </dgm:pt>
    <dgm:pt modelId="{CA8870BC-2A8D-394B-931F-7C3B46DF76E1}" type="pres">
      <dgm:prSet presAssocID="{3A8F1F8F-F37E-47C0-9A1F-B62ED2DEF1AD}" presName="thinLine2b" presStyleLbl="callout" presStyleIdx="1" presStyleCnt="4"/>
      <dgm:spPr/>
    </dgm:pt>
    <dgm:pt modelId="{78B19B36-601B-7940-A54D-4B41EACFD83A}" type="pres">
      <dgm:prSet presAssocID="{3A8F1F8F-F37E-47C0-9A1F-B62ED2DEF1AD}" presName="vertSpace2b" presStyleCnt="0"/>
      <dgm:spPr/>
    </dgm:pt>
    <dgm:pt modelId="{4DC0B08C-CE4B-264F-855B-48699FA7304F}" type="pres">
      <dgm:prSet presAssocID="{72688FCB-7393-4052-9FFA-36F4CF22DFA9}" presName="horz2" presStyleCnt="0"/>
      <dgm:spPr/>
    </dgm:pt>
    <dgm:pt modelId="{06E04D23-3744-124E-B9F7-BA0048150BD4}" type="pres">
      <dgm:prSet presAssocID="{72688FCB-7393-4052-9FFA-36F4CF22DFA9}" presName="horzSpace2" presStyleCnt="0"/>
      <dgm:spPr/>
    </dgm:pt>
    <dgm:pt modelId="{F13C35E7-DFC0-ED4D-8F89-EFFFF9FF41DC}" type="pres">
      <dgm:prSet presAssocID="{72688FCB-7393-4052-9FFA-36F4CF22DFA9}" presName="tx2" presStyleLbl="revTx" presStyleIdx="3" presStyleCnt="5"/>
      <dgm:spPr/>
    </dgm:pt>
    <dgm:pt modelId="{614069BD-5384-6640-B268-222AAA6AB243}" type="pres">
      <dgm:prSet presAssocID="{72688FCB-7393-4052-9FFA-36F4CF22DFA9}" presName="vert2" presStyleCnt="0"/>
      <dgm:spPr/>
    </dgm:pt>
    <dgm:pt modelId="{7AC72B7E-F8CC-CE4F-9EE3-261D8DB8AEA0}" type="pres">
      <dgm:prSet presAssocID="{72688FCB-7393-4052-9FFA-36F4CF22DFA9}" presName="thinLine2b" presStyleLbl="callout" presStyleIdx="2" presStyleCnt="4"/>
      <dgm:spPr/>
    </dgm:pt>
    <dgm:pt modelId="{C4BABEBA-96BF-894D-8DC0-268DD3B3CDAF}" type="pres">
      <dgm:prSet presAssocID="{72688FCB-7393-4052-9FFA-36F4CF22DFA9}" presName="vertSpace2b" presStyleCnt="0"/>
      <dgm:spPr/>
    </dgm:pt>
    <dgm:pt modelId="{37641A8B-0128-AB4D-9153-0B4FB1C5E5CF}" type="pres">
      <dgm:prSet presAssocID="{21C21783-663C-4BD4-812C-B4EC809D75DB}" presName="horz2" presStyleCnt="0"/>
      <dgm:spPr/>
    </dgm:pt>
    <dgm:pt modelId="{18BC880C-D667-2146-9E5A-026E43AC58A3}" type="pres">
      <dgm:prSet presAssocID="{21C21783-663C-4BD4-812C-B4EC809D75DB}" presName="horzSpace2" presStyleCnt="0"/>
      <dgm:spPr/>
    </dgm:pt>
    <dgm:pt modelId="{1533659C-B377-BC4E-B9BF-F1DAC9B57342}" type="pres">
      <dgm:prSet presAssocID="{21C21783-663C-4BD4-812C-B4EC809D75DB}" presName="tx2" presStyleLbl="revTx" presStyleIdx="4" presStyleCnt="5"/>
      <dgm:spPr/>
    </dgm:pt>
    <dgm:pt modelId="{A78ED477-5215-3242-825D-C4A8E9FC142C}" type="pres">
      <dgm:prSet presAssocID="{21C21783-663C-4BD4-812C-B4EC809D75DB}" presName="vert2" presStyleCnt="0"/>
      <dgm:spPr/>
    </dgm:pt>
    <dgm:pt modelId="{3B3C439A-4B12-FA45-93F3-4C336EEE7D3F}" type="pres">
      <dgm:prSet presAssocID="{21C21783-663C-4BD4-812C-B4EC809D75DB}" presName="thinLine2b" presStyleLbl="callout" presStyleIdx="3" presStyleCnt="4"/>
      <dgm:spPr/>
    </dgm:pt>
    <dgm:pt modelId="{1C4BA35C-0E4C-B24B-8279-77C305B9D973}" type="pres">
      <dgm:prSet presAssocID="{21C21783-663C-4BD4-812C-B4EC809D75DB}" presName="vertSpace2b" presStyleCnt="0"/>
      <dgm:spPr/>
    </dgm:pt>
  </dgm:ptLst>
  <dgm:cxnLst>
    <dgm:cxn modelId="{C08AAA22-6296-0F42-AD24-817547961C38}" type="presOf" srcId="{E34A5001-ADB3-477F-A9E6-AEF26673A50A}" destId="{7B9E9277-E76B-324A-801E-13E44355CFDD}" srcOrd="0" destOrd="0" presId="urn:microsoft.com/office/officeart/2008/layout/LinedList"/>
    <dgm:cxn modelId="{FD30D73C-00EE-48DE-832B-8063A576E23F}" srcId="{E34A5001-ADB3-477F-A9E6-AEF26673A50A}" destId="{21C21783-663C-4BD4-812C-B4EC809D75DB}" srcOrd="3" destOrd="0" parTransId="{EE953FD1-D94B-44D7-A17A-423D4381C204}" sibTransId="{60AC9200-75B9-4936-99D2-5F3710397B1B}"/>
    <dgm:cxn modelId="{C469276A-F301-1E40-B2F0-9A3107FB7556}" type="presOf" srcId="{8E918D95-851E-444F-9311-8F1DB8A17C8F}" destId="{DD82562B-31B3-8445-9748-DB2BC3C2B5F8}" srcOrd="0" destOrd="0" presId="urn:microsoft.com/office/officeart/2008/layout/LinedList"/>
    <dgm:cxn modelId="{2597856A-CBE1-2B4E-8E53-34626D269929}" type="presOf" srcId="{80F9223B-B35B-4705-8AB8-220C2ABA7491}" destId="{4BF36EE8-E531-F245-BF7B-8AB9C7F81C9F}" srcOrd="0" destOrd="0" presId="urn:microsoft.com/office/officeart/2008/layout/LinedList"/>
    <dgm:cxn modelId="{1BE03176-7EBF-E041-ABD5-C5AC94F1CDE5}" type="presOf" srcId="{72688FCB-7393-4052-9FFA-36F4CF22DFA9}" destId="{F13C35E7-DFC0-ED4D-8F89-EFFFF9FF41DC}" srcOrd="0" destOrd="0" presId="urn:microsoft.com/office/officeart/2008/layout/LinedList"/>
    <dgm:cxn modelId="{95027994-3BE6-43AF-AE26-15528D567A58}" srcId="{E34A5001-ADB3-477F-A9E6-AEF26673A50A}" destId="{3A8F1F8F-F37E-47C0-9A1F-B62ED2DEF1AD}" srcOrd="1" destOrd="0" parTransId="{E40E2FD8-6F7A-4726-811B-065056834911}" sibTransId="{00148371-1B9F-486C-A22F-39B8C364E128}"/>
    <dgm:cxn modelId="{03345BAE-0C75-4A24-83F1-CE94AEF91C09}" srcId="{E34A5001-ADB3-477F-A9E6-AEF26673A50A}" destId="{80F9223B-B35B-4705-8AB8-220C2ABA7491}" srcOrd="0" destOrd="0" parTransId="{0AB17107-2722-471F-97AB-845749A64AB0}" sibTransId="{5B4195EA-2C98-42DE-93EF-C9145C13D045}"/>
    <dgm:cxn modelId="{23E526CB-85C7-8F49-BA92-70E4DA4006B8}" type="presOf" srcId="{21C21783-663C-4BD4-812C-B4EC809D75DB}" destId="{1533659C-B377-BC4E-B9BF-F1DAC9B57342}" srcOrd="0" destOrd="0" presId="urn:microsoft.com/office/officeart/2008/layout/LinedList"/>
    <dgm:cxn modelId="{1BB82DD1-A499-4C53-917B-E2AEB6BC7380}" srcId="{E34A5001-ADB3-477F-A9E6-AEF26673A50A}" destId="{72688FCB-7393-4052-9FFA-36F4CF22DFA9}" srcOrd="2" destOrd="0" parTransId="{F598E1C5-9FAE-45AC-8D82-FF1305F2DE43}" sibTransId="{36E12C51-93C2-4199-A40A-4E9AA0FE9AF2}"/>
    <dgm:cxn modelId="{1A6E24DA-A866-7740-B832-ABDBBF2892DE}" type="presOf" srcId="{3A8F1F8F-F37E-47C0-9A1F-B62ED2DEF1AD}" destId="{AB4F78B3-9EC5-474E-B6EF-AEAFF5D54C4C}" srcOrd="0" destOrd="0" presId="urn:microsoft.com/office/officeart/2008/layout/LinedList"/>
    <dgm:cxn modelId="{DDC7C9E1-DC5F-4985-B1B5-8DCF0008827F}" srcId="{8E918D95-851E-444F-9311-8F1DB8A17C8F}" destId="{E34A5001-ADB3-477F-A9E6-AEF26673A50A}" srcOrd="0" destOrd="0" parTransId="{EC26F78C-816F-4F37-92AC-ACA2297E76C7}" sibTransId="{43AAECF8-E996-46A2-A91F-73996A955D46}"/>
    <dgm:cxn modelId="{7C8048AA-25B7-D745-9302-058C7F5B5EC7}" type="presParOf" srcId="{DD82562B-31B3-8445-9748-DB2BC3C2B5F8}" destId="{3FF6B0BC-24BD-5244-8A74-15D048E55324}" srcOrd="0" destOrd="0" presId="urn:microsoft.com/office/officeart/2008/layout/LinedList"/>
    <dgm:cxn modelId="{1F45D35F-78C7-8549-BBDE-4297BE0371B6}" type="presParOf" srcId="{DD82562B-31B3-8445-9748-DB2BC3C2B5F8}" destId="{0E472E36-DF59-7B49-92DC-0529ED5F0E73}" srcOrd="1" destOrd="0" presId="urn:microsoft.com/office/officeart/2008/layout/LinedList"/>
    <dgm:cxn modelId="{5700F497-3524-8E48-82C1-0C5578170019}" type="presParOf" srcId="{0E472E36-DF59-7B49-92DC-0529ED5F0E73}" destId="{7B9E9277-E76B-324A-801E-13E44355CFDD}" srcOrd="0" destOrd="0" presId="urn:microsoft.com/office/officeart/2008/layout/LinedList"/>
    <dgm:cxn modelId="{6D03E8D1-1164-E14C-ABFE-C33B52628488}" type="presParOf" srcId="{0E472E36-DF59-7B49-92DC-0529ED5F0E73}" destId="{D875416E-1502-8E40-BE03-4A5C8A2C0221}" srcOrd="1" destOrd="0" presId="urn:microsoft.com/office/officeart/2008/layout/LinedList"/>
    <dgm:cxn modelId="{695380DA-4AC7-5F41-9B49-E0E0BD863645}" type="presParOf" srcId="{D875416E-1502-8E40-BE03-4A5C8A2C0221}" destId="{84E02EC9-C8EA-2C44-90D4-58FE60195F9B}" srcOrd="0" destOrd="0" presId="urn:microsoft.com/office/officeart/2008/layout/LinedList"/>
    <dgm:cxn modelId="{076FDA7F-9C35-3445-9BD3-6E37D63DA858}" type="presParOf" srcId="{D875416E-1502-8E40-BE03-4A5C8A2C0221}" destId="{F3FEADE7-A3C6-3A43-88F1-5FEF32757F7E}" srcOrd="1" destOrd="0" presId="urn:microsoft.com/office/officeart/2008/layout/LinedList"/>
    <dgm:cxn modelId="{2DFBFF9F-2FB4-6B49-97EF-5C7146D1602D}" type="presParOf" srcId="{F3FEADE7-A3C6-3A43-88F1-5FEF32757F7E}" destId="{B3F1050D-019C-CD4E-A913-2ADE87DAB137}" srcOrd="0" destOrd="0" presId="urn:microsoft.com/office/officeart/2008/layout/LinedList"/>
    <dgm:cxn modelId="{9BC7AC0F-6159-3041-9D2E-2D34D5B13BF2}" type="presParOf" srcId="{F3FEADE7-A3C6-3A43-88F1-5FEF32757F7E}" destId="{4BF36EE8-E531-F245-BF7B-8AB9C7F81C9F}" srcOrd="1" destOrd="0" presId="urn:microsoft.com/office/officeart/2008/layout/LinedList"/>
    <dgm:cxn modelId="{316E2890-3401-584F-9DA4-461CFC808E1D}" type="presParOf" srcId="{F3FEADE7-A3C6-3A43-88F1-5FEF32757F7E}" destId="{E3B9C0C0-BFDC-BA41-AB6D-FF8AAB92DDD7}" srcOrd="2" destOrd="0" presId="urn:microsoft.com/office/officeart/2008/layout/LinedList"/>
    <dgm:cxn modelId="{9986C637-273F-E445-95F9-8C5E41BA50BB}" type="presParOf" srcId="{D875416E-1502-8E40-BE03-4A5C8A2C0221}" destId="{38D0CDA9-ABE3-024E-B7E3-4CC774474FC2}" srcOrd="2" destOrd="0" presId="urn:microsoft.com/office/officeart/2008/layout/LinedList"/>
    <dgm:cxn modelId="{FDD77177-E2AD-FF4B-B313-8A2C96F7852A}" type="presParOf" srcId="{D875416E-1502-8E40-BE03-4A5C8A2C0221}" destId="{D7337574-0684-4B4B-96FC-941261DAC0DC}" srcOrd="3" destOrd="0" presId="urn:microsoft.com/office/officeart/2008/layout/LinedList"/>
    <dgm:cxn modelId="{C9055EF9-0116-234C-A66A-7561FCF4FEDE}" type="presParOf" srcId="{D875416E-1502-8E40-BE03-4A5C8A2C0221}" destId="{EBF1F996-AA7C-DC42-8286-92470336E7F7}" srcOrd="4" destOrd="0" presId="urn:microsoft.com/office/officeart/2008/layout/LinedList"/>
    <dgm:cxn modelId="{E853130F-5CFD-BD40-ABC3-B2D2D21C12CB}" type="presParOf" srcId="{EBF1F996-AA7C-DC42-8286-92470336E7F7}" destId="{683791EA-FE59-3144-877A-CB4F7961B1CF}" srcOrd="0" destOrd="0" presId="urn:microsoft.com/office/officeart/2008/layout/LinedList"/>
    <dgm:cxn modelId="{DA3D6C90-A571-5A47-8A2C-E4BB25AFE612}" type="presParOf" srcId="{EBF1F996-AA7C-DC42-8286-92470336E7F7}" destId="{AB4F78B3-9EC5-474E-B6EF-AEAFF5D54C4C}" srcOrd="1" destOrd="0" presId="urn:microsoft.com/office/officeart/2008/layout/LinedList"/>
    <dgm:cxn modelId="{BECB1D54-F16A-F14D-A49C-C68D21047DA0}" type="presParOf" srcId="{EBF1F996-AA7C-DC42-8286-92470336E7F7}" destId="{50D8123B-FB44-AC4D-95A4-88A397DF8705}" srcOrd="2" destOrd="0" presId="urn:microsoft.com/office/officeart/2008/layout/LinedList"/>
    <dgm:cxn modelId="{1AEBDFEC-497C-4440-995C-8BBDE3041D2C}" type="presParOf" srcId="{D875416E-1502-8E40-BE03-4A5C8A2C0221}" destId="{CA8870BC-2A8D-394B-931F-7C3B46DF76E1}" srcOrd="5" destOrd="0" presId="urn:microsoft.com/office/officeart/2008/layout/LinedList"/>
    <dgm:cxn modelId="{4E0FABED-94A5-0D42-9E8C-8F80DA42E1C8}" type="presParOf" srcId="{D875416E-1502-8E40-BE03-4A5C8A2C0221}" destId="{78B19B36-601B-7940-A54D-4B41EACFD83A}" srcOrd="6" destOrd="0" presId="urn:microsoft.com/office/officeart/2008/layout/LinedList"/>
    <dgm:cxn modelId="{8C51E98B-856E-EE4E-8532-D3389CB5E2BE}" type="presParOf" srcId="{D875416E-1502-8E40-BE03-4A5C8A2C0221}" destId="{4DC0B08C-CE4B-264F-855B-48699FA7304F}" srcOrd="7" destOrd="0" presId="urn:microsoft.com/office/officeart/2008/layout/LinedList"/>
    <dgm:cxn modelId="{AD611A6F-188C-CF4C-B3D7-E5383A101CF2}" type="presParOf" srcId="{4DC0B08C-CE4B-264F-855B-48699FA7304F}" destId="{06E04D23-3744-124E-B9F7-BA0048150BD4}" srcOrd="0" destOrd="0" presId="urn:microsoft.com/office/officeart/2008/layout/LinedList"/>
    <dgm:cxn modelId="{641ED3D7-2946-7146-8B9B-CB48EC8AE295}" type="presParOf" srcId="{4DC0B08C-CE4B-264F-855B-48699FA7304F}" destId="{F13C35E7-DFC0-ED4D-8F89-EFFFF9FF41DC}" srcOrd="1" destOrd="0" presId="urn:microsoft.com/office/officeart/2008/layout/LinedList"/>
    <dgm:cxn modelId="{5F6B19A6-DA22-4249-8CED-ECC9EECB733D}" type="presParOf" srcId="{4DC0B08C-CE4B-264F-855B-48699FA7304F}" destId="{614069BD-5384-6640-B268-222AAA6AB243}" srcOrd="2" destOrd="0" presId="urn:microsoft.com/office/officeart/2008/layout/LinedList"/>
    <dgm:cxn modelId="{359722FA-5FCF-5D43-A301-6E5CF15493DD}" type="presParOf" srcId="{D875416E-1502-8E40-BE03-4A5C8A2C0221}" destId="{7AC72B7E-F8CC-CE4F-9EE3-261D8DB8AEA0}" srcOrd="8" destOrd="0" presId="urn:microsoft.com/office/officeart/2008/layout/LinedList"/>
    <dgm:cxn modelId="{9C3FFF8B-30D0-9645-861E-8F628337C93C}" type="presParOf" srcId="{D875416E-1502-8E40-BE03-4A5C8A2C0221}" destId="{C4BABEBA-96BF-894D-8DC0-268DD3B3CDAF}" srcOrd="9" destOrd="0" presId="urn:microsoft.com/office/officeart/2008/layout/LinedList"/>
    <dgm:cxn modelId="{4B31A662-ABD6-BC4F-A7E4-E739E8CF20EC}" type="presParOf" srcId="{D875416E-1502-8E40-BE03-4A5C8A2C0221}" destId="{37641A8B-0128-AB4D-9153-0B4FB1C5E5CF}" srcOrd="10" destOrd="0" presId="urn:microsoft.com/office/officeart/2008/layout/LinedList"/>
    <dgm:cxn modelId="{C960A415-87EC-0E48-BDE4-07964D7DAFF8}" type="presParOf" srcId="{37641A8B-0128-AB4D-9153-0B4FB1C5E5CF}" destId="{18BC880C-D667-2146-9E5A-026E43AC58A3}" srcOrd="0" destOrd="0" presId="urn:microsoft.com/office/officeart/2008/layout/LinedList"/>
    <dgm:cxn modelId="{E620CFEB-EA2E-4241-9CB8-388E57B198B3}" type="presParOf" srcId="{37641A8B-0128-AB4D-9153-0B4FB1C5E5CF}" destId="{1533659C-B377-BC4E-B9BF-F1DAC9B57342}" srcOrd="1" destOrd="0" presId="urn:microsoft.com/office/officeart/2008/layout/LinedList"/>
    <dgm:cxn modelId="{87726D28-6D5E-9541-B331-BBB2B2E9A1D6}" type="presParOf" srcId="{37641A8B-0128-AB4D-9153-0B4FB1C5E5CF}" destId="{A78ED477-5215-3242-825D-C4A8E9FC142C}" srcOrd="2" destOrd="0" presId="urn:microsoft.com/office/officeart/2008/layout/LinedList"/>
    <dgm:cxn modelId="{7D40B76A-07D4-F74A-B2A5-C8D86FEB96F3}" type="presParOf" srcId="{D875416E-1502-8E40-BE03-4A5C8A2C0221}" destId="{3B3C439A-4B12-FA45-93F3-4C336EEE7D3F}" srcOrd="11" destOrd="0" presId="urn:microsoft.com/office/officeart/2008/layout/LinedList"/>
    <dgm:cxn modelId="{F83064E5-624C-BD4F-BA2C-E869FFF34C86}" type="presParOf" srcId="{D875416E-1502-8E40-BE03-4A5C8A2C0221}" destId="{1C4BA35C-0E4C-B24B-8279-77C305B9D973}"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20B6BE8-8EA1-48A9-8EA2-DBB11D7A57C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5DE77C67-60F9-4DF3-AB09-A054FCE6BEC8}">
      <dgm:prSet/>
      <dgm:spPr/>
      <dgm:t>
        <a:bodyPr/>
        <a:lstStyle/>
        <a:p>
          <a:r>
            <a:rPr lang="en-GB" dirty="0">
              <a:solidFill>
                <a:schemeClr val="accent4">
                  <a:lumMod val="20000"/>
                  <a:lumOff val="80000"/>
                </a:schemeClr>
              </a:solidFill>
            </a:rPr>
            <a:t>Timeline continues</a:t>
          </a:r>
          <a:endParaRPr lang="en-US" dirty="0">
            <a:solidFill>
              <a:schemeClr val="accent4">
                <a:lumMod val="20000"/>
                <a:lumOff val="80000"/>
              </a:schemeClr>
            </a:solidFill>
          </a:endParaRPr>
        </a:p>
      </dgm:t>
    </dgm:pt>
    <dgm:pt modelId="{C1DE8415-418A-43AD-91DD-6FDA09DA12DE}" type="parTrans" cxnId="{95523FF7-737A-4C60-8A56-4D99D3DDBCDA}">
      <dgm:prSet/>
      <dgm:spPr/>
      <dgm:t>
        <a:bodyPr/>
        <a:lstStyle/>
        <a:p>
          <a:endParaRPr lang="en-US"/>
        </a:p>
      </dgm:t>
    </dgm:pt>
    <dgm:pt modelId="{D5AB2142-1AC8-4926-BCBE-246F2191618C}" type="sibTrans" cxnId="{95523FF7-737A-4C60-8A56-4D99D3DDBCDA}">
      <dgm:prSet/>
      <dgm:spPr/>
      <dgm:t>
        <a:bodyPr/>
        <a:lstStyle/>
        <a:p>
          <a:endParaRPr lang="en-US"/>
        </a:p>
      </dgm:t>
    </dgm:pt>
    <dgm:pt modelId="{BA61F7F1-3718-4364-BD98-BBBC625FB547}">
      <dgm:prSet/>
      <dgm:spPr/>
      <dgm:t>
        <a:bodyPr/>
        <a:lstStyle/>
        <a:p>
          <a:r>
            <a:rPr lang="en-GB" dirty="0">
              <a:solidFill>
                <a:schemeClr val="bg2">
                  <a:lumMod val="90000"/>
                </a:schemeClr>
              </a:solidFill>
            </a:rPr>
            <a:t>Post Easter: prepare for Diocese and </a:t>
          </a:r>
          <a:r>
            <a:rPr lang="en-GB" dirty="0" err="1">
              <a:solidFill>
                <a:schemeClr val="bg2">
                  <a:lumMod val="90000"/>
                </a:schemeClr>
              </a:solidFill>
            </a:rPr>
            <a:t>AiC</a:t>
          </a:r>
          <a:r>
            <a:rPr lang="en-GB" dirty="0">
              <a:solidFill>
                <a:schemeClr val="bg2">
                  <a:lumMod val="90000"/>
                </a:schemeClr>
              </a:solidFill>
            </a:rPr>
            <a:t> a report outlining our future</a:t>
          </a:r>
          <a:endParaRPr lang="en-US" dirty="0">
            <a:solidFill>
              <a:srgbClr val="FFFF00"/>
            </a:solidFill>
          </a:endParaRPr>
        </a:p>
      </dgm:t>
    </dgm:pt>
    <dgm:pt modelId="{892126D1-E1E0-4A04-A1DF-98DA10279DD7}" type="parTrans" cxnId="{F91C3892-EE31-4719-B967-4136A7FDCB59}">
      <dgm:prSet/>
      <dgm:spPr/>
      <dgm:t>
        <a:bodyPr/>
        <a:lstStyle/>
        <a:p>
          <a:endParaRPr lang="en-US"/>
        </a:p>
      </dgm:t>
    </dgm:pt>
    <dgm:pt modelId="{6BE237A6-974E-4B46-AA9C-C81FFBE2BD76}" type="sibTrans" cxnId="{F91C3892-EE31-4719-B967-4136A7FDCB59}">
      <dgm:prSet/>
      <dgm:spPr/>
      <dgm:t>
        <a:bodyPr/>
        <a:lstStyle/>
        <a:p>
          <a:endParaRPr lang="en-US"/>
        </a:p>
      </dgm:t>
    </dgm:pt>
    <dgm:pt modelId="{51DA877E-9915-4F6A-84F9-EDA4C07FF0C5}">
      <dgm:prSet/>
      <dgm:spPr/>
      <dgm:t>
        <a:bodyPr/>
        <a:lstStyle/>
        <a:p>
          <a:r>
            <a:rPr lang="en-GB" dirty="0">
              <a:solidFill>
                <a:schemeClr val="bg2">
                  <a:lumMod val="90000"/>
                </a:schemeClr>
              </a:solidFill>
            </a:rPr>
            <a:t>Consultancy with Diocese</a:t>
          </a:r>
          <a:endParaRPr lang="en-US" dirty="0">
            <a:solidFill>
              <a:srgbClr val="FFFF00"/>
            </a:solidFill>
          </a:endParaRPr>
        </a:p>
      </dgm:t>
    </dgm:pt>
    <dgm:pt modelId="{2B492B9F-0BFD-49E8-8E12-816CB14451C5}" type="parTrans" cxnId="{57084C3E-AF2A-4041-AC1B-951A04E0FE4A}">
      <dgm:prSet/>
      <dgm:spPr/>
      <dgm:t>
        <a:bodyPr/>
        <a:lstStyle/>
        <a:p>
          <a:endParaRPr lang="en-US"/>
        </a:p>
      </dgm:t>
    </dgm:pt>
    <dgm:pt modelId="{B279A85D-2130-468E-A778-F43F1047D9E3}" type="sibTrans" cxnId="{57084C3E-AF2A-4041-AC1B-951A04E0FE4A}">
      <dgm:prSet/>
      <dgm:spPr/>
      <dgm:t>
        <a:bodyPr/>
        <a:lstStyle/>
        <a:p>
          <a:endParaRPr lang="en-US"/>
        </a:p>
      </dgm:t>
    </dgm:pt>
    <dgm:pt modelId="{F29F401C-D8AE-4FD3-97E3-F852B3EC69FB}">
      <dgm:prSet/>
      <dgm:spPr/>
      <dgm:t>
        <a:bodyPr/>
        <a:lstStyle/>
        <a:p>
          <a:r>
            <a:rPr lang="en-GB" dirty="0">
              <a:solidFill>
                <a:schemeClr val="bg2">
                  <a:lumMod val="90000"/>
                </a:schemeClr>
              </a:solidFill>
            </a:rPr>
            <a:t>Special Meeting for Easter 3</a:t>
          </a:r>
        </a:p>
        <a:p>
          <a:pPr>
            <a:buFont typeface="Arial" panose="020B0604020202020204" pitchFamily="34" charset="0"/>
            <a:buChar char="•"/>
          </a:pPr>
          <a:r>
            <a:rPr lang="en-GB" dirty="0">
              <a:solidFill>
                <a:schemeClr val="bg2">
                  <a:lumMod val="90000"/>
                </a:schemeClr>
              </a:solidFill>
            </a:rPr>
            <a:t>May 1: enabling the vision to live</a:t>
          </a:r>
          <a:endParaRPr lang="en-US" dirty="0">
            <a:solidFill>
              <a:srgbClr val="FFFF00"/>
            </a:solidFill>
          </a:endParaRPr>
        </a:p>
      </dgm:t>
    </dgm:pt>
    <dgm:pt modelId="{DE53434B-33CD-4090-903B-CFB4A46A32E4}" type="parTrans" cxnId="{D3295D86-B768-4BA8-BB4A-6ED5DF9345BB}">
      <dgm:prSet/>
      <dgm:spPr/>
      <dgm:t>
        <a:bodyPr/>
        <a:lstStyle/>
        <a:p>
          <a:endParaRPr lang="en-US"/>
        </a:p>
      </dgm:t>
    </dgm:pt>
    <dgm:pt modelId="{D51ABCCF-8A36-4B8B-9348-9613840D3159}" type="sibTrans" cxnId="{D3295D86-B768-4BA8-BB4A-6ED5DF9345BB}">
      <dgm:prSet/>
      <dgm:spPr/>
      <dgm:t>
        <a:bodyPr/>
        <a:lstStyle/>
        <a:p>
          <a:endParaRPr lang="en-US"/>
        </a:p>
      </dgm:t>
    </dgm:pt>
    <dgm:pt modelId="{BBFE0D22-C580-432F-89DF-F65DF4090B58}">
      <dgm:prSet/>
      <dgm:spPr/>
      <dgm:t>
        <a:bodyPr/>
        <a:lstStyle/>
        <a:p>
          <a:r>
            <a:rPr lang="en-GB" dirty="0">
              <a:solidFill>
                <a:schemeClr val="bg2">
                  <a:lumMod val="90000"/>
                </a:schemeClr>
              </a:solidFill>
            </a:rPr>
            <a:t>(Bishop has been invited for any or all dates)</a:t>
          </a:r>
          <a:endParaRPr lang="en-US" dirty="0">
            <a:solidFill>
              <a:srgbClr val="FFFF00"/>
            </a:solidFill>
          </a:endParaRPr>
        </a:p>
      </dgm:t>
    </dgm:pt>
    <dgm:pt modelId="{4AEB4091-D354-4F04-B5D1-8FB3E430069D}" type="parTrans" cxnId="{FB07089D-3177-4944-80E9-EDC3A07A2B99}">
      <dgm:prSet/>
      <dgm:spPr/>
      <dgm:t>
        <a:bodyPr/>
        <a:lstStyle/>
        <a:p>
          <a:endParaRPr lang="en-US"/>
        </a:p>
      </dgm:t>
    </dgm:pt>
    <dgm:pt modelId="{2149E8EA-215A-4409-BEFF-7A4FAAC69DA7}" type="sibTrans" cxnId="{FB07089D-3177-4944-80E9-EDC3A07A2B99}">
      <dgm:prSet/>
      <dgm:spPr/>
      <dgm:t>
        <a:bodyPr/>
        <a:lstStyle/>
        <a:p>
          <a:endParaRPr lang="en-US"/>
        </a:p>
      </dgm:t>
    </dgm:pt>
    <dgm:pt modelId="{8C4EB189-26EF-254B-A9FC-96C60A29B1BF}" type="pres">
      <dgm:prSet presAssocID="{520B6BE8-8EA1-48A9-8EA2-DBB11D7A57C9}" presName="vert0" presStyleCnt="0">
        <dgm:presLayoutVars>
          <dgm:dir/>
          <dgm:animOne val="branch"/>
          <dgm:animLvl val="lvl"/>
        </dgm:presLayoutVars>
      </dgm:prSet>
      <dgm:spPr/>
    </dgm:pt>
    <dgm:pt modelId="{28BEA94E-91DE-994B-BD55-504AD552FFF9}" type="pres">
      <dgm:prSet presAssocID="{5DE77C67-60F9-4DF3-AB09-A054FCE6BEC8}" presName="thickLine" presStyleLbl="alignNode1" presStyleIdx="0" presStyleCnt="1"/>
      <dgm:spPr/>
    </dgm:pt>
    <dgm:pt modelId="{FE50BB0D-5B04-8E46-892F-28803D47CE78}" type="pres">
      <dgm:prSet presAssocID="{5DE77C67-60F9-4DF3-AB09-A054FCE6BEC8}" presName="horz1" presStyleCnt="0"/>
      <dgm:spPr/>
    </dgm:pt>
    <dgm:pt modelId="{5C0F461D-4C28-6B48-B912-75D84A04A2F1}" type="pres">
      <dgm:prSet presAssocID="{5DE77C67-60F9-4DF3-AB09-A054FCE6BEC8}" presName="tx1" presStyleLbl="revTx" presStyleIdx="0" presStyleCnt="5"/>
      <dgm:spPr/>
    </dgm:pt>
    <dgm:pt modelId="{E0E0D0E8-BEA4-514C-A239-7CF1075EE253}" type="pres">
      <dgm:prSet presAssocID="{5DE77C67-60F9-4DF3-AB09-A054FCE6BEC8}" presName="vert1" presStyleCnt="0"/>
      <dgm:spPr/>
    </dgm:pt>
    <dgm:pt modelId="{66629754-0F13-A243-A563-34323D08B001}" type="pres">
      <dgm:prSet presAssocID="{BA61F7F1-3718-4364-BD98-BBBC625FB547}" presName="vertSpace2a" presStyleCnt="0"/>
      <dgm:spPr/>
    </dgm:pt>
    <dgm:pt modelId="{A42CCD5E-0F94-134E-A6FA-74278BBBEF99}" type="pres">
      <dgm:prSet presAssocID="{BA61F7F1-3718-4364-BD98-BBBC625FB547}" presName="horz2" presStyleCnt="0"/>
      <dgm:spPr/>
    </dgm:pt>
    <dgm:pt modelId="{D7594A30-8C60-0C41-B6BB-B58929AE6968}" type="pres">
      <dgm:prSet presAssocID="{BA61F7F1-3718-4364-BD98-BBBC625FB547}" presName="horzSpace2" presStyleCnt="0"/>
      <dgm:spPr/>
    </dgm:pt>
    <dgm:pt modelId="{B0B000EB-3C8F-224F-8208-9D6589F45898}" type="pres">
      <dgm:prSet presAssocID="{BA61F7F1-3718-4364-BD98-BBBC625FB547}" presName="tx2" presStyleLbl="revTx" presStyleIdx="1" presStyleCnt="5"/>
      <dgm:spPr/>
    </dgm:pt>
    <dgm:pt modelId="{D76151C6-AE18-3748-B302-237D85193499}" type="pres">
      <dgm:prSet presAssocID="{BA61F7F1-3718-4364-BD98-BBBC625FB547}" presName="vert2" presStyleCnt="0"/>
      <dgm:spPr/>
    </dgm:pt>
    <dgm:pt modelId="{F2F82514-2D95-7548-98EF-BD8F220CF7AC}" type="pres">
      <dgm:prSet presAssocID="{BA61F7F1-3718-4364-BD98-BBBC625FB547}" presName="thinLine2b" presStyleLbl="callout" presStyleIdx="0" presStyleCnt="4"/>
      <dgm:spPr/>
    </dgm:pt>
    <dgm:pt modelId="{1DDD638D-2EE8-3E45-B988-F92CCEAA5974}" type="pres">
      <dgm:prSet presAssocID="{BA61F7F1-3718-4364-BD98-BBBC625FB547}" presName="vertSpace2b" presStyleCnt="0"/>
      <dgm:spPr/>
    </dgm:pt>
    <dgm:pt modelId="{69DF1C47-18E3-BC44-90E3-A984032EB0A9}" type="pres">
      <dgm:prSet presAssocID="{51DA877E-9915-4F6A-84F9-EDA4C07FF0C5}" presName="horz2" presStyleCnt="0"/>
      <dgm:spPr/>
    </dgm:pt>
    <dgm:pt modelId="{28F3FAF8-A966-F046-8C32-B5C54EAB6A24}" type="pres">
      <dgm:prSet presAssocID="{51DA877E-9915-4F6A-84F9-EDA4C07FF0C5}" presName="horzSpace2" presStyleCnt="0"/>
      <dgm:spPr/>
    </dgm:pt>
    <dgm:pt modelId="{0DF56CC1-26B7-504E-B7AB-3B5E3569F1D4}" type="pres">
      <dgm:prSet presAssocID="{51DA877E-9915-4F6A-84F9-EDA4C07FF0C5}" presName="tx2" presStyleLbl="revTx" presStyleIdx="2" presStyleCnt="5"/>
      <dgm:spPr/>
    </dgm:pt>
    <dgm:pt modelId="{287E0272-625C-D64D-9DEF-AD3A12F98C94}" type="pres">
      <dgm:prSet presAssocID="{51DA877E-9915-4F6A-84F9-EDA4C07FF0C5}" presName="vert2" presStyleCnt="0"/>
      <dgm:spPr/>
    </dgm:pt>
    <dgm:pt modelId="{6954C52E-531B-964B-ADC0-C6AB41BD116F}" type="pres">
      <dgm:prSet presAssocID="{51DA877E-9915-4F6A-84F9-EDA4C07FF0C5}" presName="thinLine2b" presStyleLbl="callout" presStyleIdx="1" presStyleCnt="4" custLinFactY="-400000" custLinFactNeighborY="-415889"/>
      <dgm:spPr/>
    </dgm:pt>
    <dgm:pt modelId="{44C3D691-0DD8-B644-829E-63A9DA90ADB9}" type="pres">
      <dgm:prSet presAssocID="{51DA877E-9915-4F6A-84F9-EDA4C07FF0C5}" presName="vertSpace2b" presStyleCnt="0"/>
      <dgm:spPr/>
    </dgm:pt>
    <dgm:pt modelId="{60602F8E-EBD8-CC40-9810-9D89DB8A4CC7}" type="pres">
      <dgm:prSet presAssocID="{F29F401C-D8AE-4FD3-97E3-F852B3EC69FB}" presName="horz2" presStyleCnt="0"/>
      <dgm:spPr/>
    </dgm:pt>
    <dgm:pt modelId="{8AE78BD0-379B-C148-960D-0F06562AADF7}" type="pres">
      <dgm:prSet presAssocID="{F29F401C-D8AE-4FD3-97E3-F852B3EC69FB}" presName="horzSpace2" presStyleCnt="0"/>
      <dgm:spPr/>
    </dgm:pt>
    <dgm:pt modelId="{2EC7C536-3074-F346-850E-ABBBD2B88707}" type="pres">
      <dgm:prSet presAssocID="{F29F401C-D8AE-4FD3-97E3-F852B3EC69FB}" presName="tx2" presStyleLbl="revTx" presStyleIdx="3" presStyleCnt="5" custLinFactNeighborY="-25028"/>
      <dgm:spPr/>
    </dgm:pt>
    <dgm:pt modelId="{E1D216FE-2494-0245-A99F-DBC2589C24B8}" type="pres">
      <dgm:prSet presAssocID="{F29F401C-D8AE-4FD3-97E3-F852B3EC69FB}" presName="vert2" presStyleCnt="0"/>
      <dgm:spPr/>
    </dgm:pt>
    <dgm:pt modelId="{A0888327-BBAA-914F-AAE9-7BF4618A4DA2}" type="pres">
      <dgm:prSet presAssocID="{F29F401C-D8AE-4FD3-97E3-F852B3EC69FB}" presName="thinLine2b" presStyleLbl="callout" presStyleIdx="2" presStyleCnt="4" custLinFactY="-344255" custLinFactNeighborX="528" custLinFactNeighborY="-400000"/>
      <dgm:spPr/>
    </dgm:pt>
    <dgm:pt modelId="{08F6254D-29A3-5141-ABF3-E1ADB811F52C}" type="pres">
      <dgm:prSet presAssocID="{F29F401C-D8AE-4FD3-97E3-F852B3EC69FB}" presName="vertSpace2b" presStyleCnt="0"/>
      <dgm:spPr/>
    </dgm:pt>
    <dgm:pt modelId="{1731B248-7E27-7640-9F8D-E2FA54687822}" type="pres">
      <dgm:prSet presAssocID="{BBFE0D22-C580-432F-89DF-F65DF4090B58}" presName="horz2" presStyleCnt="0"/>
      <dgm:spPr/>
    </dgm:pt>
    <dgm:pt modelId="{844F566C-CECE-354C-8641-82D7588C1A42}" type="pres">
      <dgm:prSet presAssocID="{BBFE0D22-C580-432F-89DF-F65DF4090B58}" presName="horzSpace2" presStyleCnt="0"/>
      <dgm:spPr/>
    </dgm:pt>
    <dgm:pt modelId="{F1CC6C34-8051-2941-8A0D-6932B95C7563}" type="pres">
      <dgm:prSet presAssocID="{BBFE0D22-C580-432F-89DF-F65DF4090B58}" presName="tx2" presStyleLbl="revTx" presStyleIdx="4" presStyleCnt="5" custLinFactNeighborY="-25204"/>
      <dgm:spPr/>
    </dgm:pt>
    <dgm:pt modelId="{C913A3DD-360B-B442-9B6C-B4884E64FAB5}" type="pres">
      <dgm:prSet presAssocID="{BBFE0D22-C580-432F-89DF-F65DF4090B58}" presName="vert2" presStyleCnt="0"/>
      <dgm:spPr/>
    </dgm:pt>
    <dgm:pt modelId="{A263E031-90CF-DF42-8964-DB4DE941F2D7}" type="pres">
      <dgm:prSet presAssocID="{BBFE0D22-C580-432F-89DF-F65DF4090B58}" presName="thinLine2b" presStyleLbl="callout" presStyleIdx="3" presStyleCnt="4"/>
      <dgm:spPr/>
    </dgm:pt>
    <dgm:pt modelId="{E5462781-9DCE-EE49-91C1-BC7DEF4A06DF}" type="pres">
      <dgm:prSet presAssocID="{BBFE0D22-C580-432F-89DF-F65DF4090B58}" presName="vertSpace2b" presStyleCnt="0"/>
      <dgm:spPr/>
    </dgm:pt>
  </dgm:ptLst>
  <dgm:cxnLst>
    <dgm:cxn modelId="{B0CE011A-7F5D-FF4D-BA94-5EDA1A38CAF8}" type="presOf" srcId="{F29F401C-D8AE-4FD3-97E3-F852B3EC69FB}" destId="{2EC7C536-3074-F346-850E-ABBBD2B88707}" srcOrd="0" destOrd="0" presId="urn:microsoft.com/office/officeart/2008/layout/LinedList"/>
    <dgm:cxn modelId="{1A0A261C-092A-1F47-90B0-D54E1C8B3D4B}" type="presOf" srcId="{51DA877E-9915-4F6A-84F9-EDA4C07FF0C5}" destId="{0DF56CC1-26B7-504E-B7AB-3B5E3569F1D4}" srcOrd="0" destOrd="0" presId="urn:microsoft.com/office/officeart/2008/layout/LinedList"/>
    <dgm:cxn modelId="{57084C3E-AF2A-4041-AC1B-951A04E0FE4A}" srcId="{5DE77C67-60F9-4DF3-AB09-A054FCE6BEC8}" destId="{51DA877E-9915-4F6A-84F9-EDA4C07FF0C5}" srcOrd="1" destOrd="0" parTransId="{2B492B9F-0BFD-49E8-8E12-816CB14451C5}" sibTransId="{B279A85D-2130-468E-A778-F43F1047D9E3}"/>
    <dgm:cxn modelId="{8C5A1051-BFB1-E743-AF71-6D6500EEF25D}" type="presOf" srcId="{520B6BE8-8EA1-48A9-8EA2-DBB11D7A57C9}" destId="{8C4EB189-26EF-254B-A9FC-96C60A29B1BF}" srcOrd="0" destOrd="0" presId="urn:microsoft.com/office/officeart/2008/layout/LinedList"/>
    <dgm:cxn modelId="{7D20C069-1F69-374F-B599-22D9703A2149}" type="presOf" srcId="{BA61F7F1-3718-4364-BD98-BBBC625FB547}" destId="{B0B000EB-3C8F-224F-8208-9D6589F45898}" srcOrd="0" destOrd="0" presId="urn:microsoft.com/office/officeart/2008/layout/LinedList"/>
    <dgm:cxn modelId="{175DA372-76FA-3643-A484-6AAACA75D8BB}" type="presOf" srcId="{5DE77C67-60F9-4DF3-AB09-A054FCE6BEC8}" destId="{5C0F461D-4C28-6B48-B912-75D84A04A2F1}" srcOrd="0" destOrd="0" presId="urn:microsoft.com/office/officeart/2008/layout/LinedList"/>
    <dgm:cxn modelId="{D3295D86-B768-4BA8-BB4A-6ED5DF9345BB}" srcId="{5DE77C67-60F9-4DF3-AB09-A054FCE6BEC8}" destId="{F29F401C-D8AE-4FD3-97E3-F852B3EC69FB}" srcOrd="2" destOrd="0" parTransId="{DE53434B-33CD-4090-903B-CFB4A46A32E4}" sibTransId="{D51ABCCF-8A36-4B8B-9348-9613840D3159}"/>
    <dgm:cxn modelId="{F91C3892-EE31-4719-B967-4136A7FDCB59}" srcId="{5DE77C67-60F9-4DF3-AB09-A054FCE6BEC8}" destId="{BA61F7F1-3718-4364-BD98-BBBC625FB547}" srcOrd="0" destOrd="0" parTransId="{892126D1-E1E0-4A04-A1DF-98DA10279DD7}" sibTransId="{6BE237A6-974E-4B46-AA9C-C81FFBE2BD76}"/>
    <dgm:cxn modelId="{FB07089D-3177-4944-80E9-EDC3A07A2B99}" srcId="{5DE77C67-60F9-4DF3-AB09-A054FCE6BEC8}" destId="{BBFE0D22-C580-432F-89DF-F65DF4090B58}" srcOrd="3" destOrd="0" parTransId="{4AEB4091-D354-4F04-B5D1-8FB3E430069D}" sibTransId="{2149E8EA-215A-4409-BEFF-7A4FAAC69DA7}"/>
    <dgm:cxn modelId="{06EB91C8-6C0C-4D40-B72F-B7C25FAAFA3C}" type="presOf" srcId="{BBFE0D22-C580-432F-89DF-F65DF4090B58}" destId="{F1CC6C34-8051-2941-8A0D-6932B95C7563}" srcOrd="0" destOrd="0" presId="urn:microsoft.com/office/officeart/2008/layout/LinedList"/>
    <dgm:cxn modelId="{95523FF7-737A-4C60-8A56-4D99D3DDBCDA}" srcId="{520B6BE8-8EA1-48A9-8EA2-DBB11D7A57C9}" destId="{5DE77C67-60F9-4DF3-AB09-A054FCE6BEC8}" srcOrd="0" destOrd="0" parTransId="{C1DE8415-418A-43AD-91DD-6FDA09DA12DE}" sibTransId="{D5AB2142-1AC8-4926-BCBE-246F2191618C}"/>
    <dgm:cxn modelId="{73904512-C98D-7847-ACC4-49600825792E}" type="presParOf" srcId="{8C4EB189-26EF-254B-A9FC-96C60A29B1BF}" destId="{28BEA94E-91DE-994B-BD55-504AD552FFF9}" srcOrd="0" destOrd="0" presId="urn:microsoft.com/office/officeart/2008/layout/LinedList"/>
    <dgm:cxn modelId="{613EE6CD-E635-0441-8186-50ADA1EEB1B0}" type="presParOf" srcId="{8C4EB189-26EF-254B-A9FC-96C60A29B1BF}" destId="{FE50BB0D-5B04-8E46-892F-28803D47CE78}" srcOrd="1" destOrd="0" presId="urn:microsoft.com/office/officeart/2008/layout/LinedList"/>
    <dgm:cxn modelId="{715C617D-101B-2D47-AF34-5E6F308DAE72}" type="presParOf" srcId="{FE50BB0D-5B04-8E46-892F-28803D47CE78}" destId="{5C0F461D-4C28-6B48-B912-75D84A04A2F1}" srcOrd="0" destOrd="0" presId="urn:microsoft.com/office/officeart/2008/layout/LinedList"/>
    <dgm:cxn modelId="{374D7DAE-244B-BF40-B20A-A6F59DE317FD}" type="presParOf" srcId="{FE50BB0D-5B04-8E46-892F-28803D47CE78}" destId="{E0E0D0E8-BEA4-514C-A239-7CF1075EE253}" srcOrd="1" destOrd="0" presId="urn:microsoft.com/office/officeart/2008/layout/LinedList"/>
    <dgm:cxn modelId="{1969B147-D826-5C45-8780-F713BC7598B5}" type="presParOf" srcId="{E0E0D0E8-BEA4-514C-A239-7CF1075EE253}" destId="{66629754-0F13-A243-A563-34323D08B001}" srcOrd="0" destOrd="0" presId="urn:microsoft.com/office/officeart/2008/layout/LinedList"/>
    <dgm:cxn modelId="{4F937450-D55C-8145-8A3F-3F123A05DE8B}" type="presParOf" srcId="{E0E0D0E8-BEA4-514C-A239-7CF1075EE253}" destId="{A42CCD5E-0F94-134E-A6FA-74278BBBEF99}" srcOrd="1" destOrd="0" presId="urn:microsoft.com/office/officeart/2008/layout/LinedList"/>
    <dgm:cxn modelId="{BB15B714-4855-8F41-8C28-A8A832AD6F9E}" type="presParOf" srcId="{A42CCD5E-0F94-134E-A6FA-74278BBBEF99}" destId="{D7594A30-8C60-0C41-B6BB-B58929AE6968}" srcOrd="0" destOrd="0" presId="urn:microsoft.com/office/officeart/2008/layout/LinedList"/>
    <dgm:cxn modelId="{834AA42A-7EFD-494B-BE85-F5D83212AF78}" type="presParOf" srcId="{A42CCD5E-0F94-134E-A6FA-74278BBBEF99}" destId="{B0B000EB-3C8F-224F-8208-9D6589F45898}" srcOrd="1" destOrd="0" presId="urn:microsoft.com/office/officeart/2008/layout/LinedList"/>
    <dgm:cxn modelId="{EB1AB69A-648D-F945-920B-DFBBB5B14BC1}" type="presParOf" srcId="{A42CCD5E-0F94-134E-A6FA-74278BBBEF99}" destId="{D76151C6-AE18-3748-B302-237D85193499}" srcOrd="2" destOrd="0" presId="urn:microsoft.com/office/officeart/2008/layout/LinedList"/>
    <dgm:cxn modelId="{5BFC88B1-8320-304E-AF02-8852AC1C742D}" type="presParOf" srcId="{E0E0D0E8-BEA4-514C-A239-7CF1075EE253}" destId="{F2F82514-2D95-7548-98EF-BD8F220CF7AC}" srcOrd="2" destOrd="0" presId="urn:microsoft.com/office/officeart/2008/layout/LinedList"/>
    <dgm:cxn modelId="{C5EC41E6-5C34-BB4F-BA21-BA1610CECFBC}" type="presParOf" srcId="{E0E0D0E8-BEA4-514C-A239-7CF1075EE253}" destId="{1DDD638D-2EE8-3E45-B988-F92CCEAA5974}" srcOrd="3" destOrd="0" presId="urn:microsoft.com/office/officeart/2008/layout/LinedList"/>
    <dgm:cxn modelId="{3DB68F12-7D52-394A-B187-8E5B136ED08D}" type="presParOf" srcId="{E0E0D0E8-BEA4-514C-A239-7CF1075EE253}" destId="{69DF1C47-18E3-BC44-90E3-A984032EB0A9}" srcOrd="4" destOrd="0" presId="urn:microsoft.com/office/officeart/2008/layout/LinedList"/>
    <dgm:cxn modelId="{784387D7-37A9-984E-83E8-EFB19C42FC01}" type="presParOf" srcId="{69DF1C47-18E3-BC44-90E3-A984032EB0A9}" destId="{28F3FAF8-A966-F046-8C32-B5C54EAB6A24}" srcOrd="0" destOrd="0" presId="urn:microsoft.com/office/officeart/2008/layout/LinedList"/>
    <dgm:cxn modelId="{A796CF73-E5BA-744D-9A54-A948919CFDD6}" type="presParOf" srcId="{69DF1C47-18E3-BC44-90E3-A984032EB0A9}" destId="{0DF56CC1-26B7-504E-B7AB-3B5E3569F1D4}" srcOrd="1" destOrd="0" presId="urn:microsoft.com/office/officeart/2008/layout/LinedList"/>
    <dgm:cxn modelId="{8172636A-0336-0A4A-AAE1-2D234338A0E3}" type="presParOf" srcId="{69DF1C47-18E3-BC44-90E3-A984032EB0A9}" destId="{287E0272-625C-D64D-9DEF-AD3A12F98C94}" srcOrd="2" destOrd="0" presId="urn:microsoft.com/office/officeart/2008/layout/LinedList"/>
    <dgm:cxn modelId="{3163D83E-C225-AD47-B69F-209876AFA71D}" type="presParOf" srcId="{E0E0D0E8-BEA4-514C-A239-7CF1075EE253}" destId="{6954C52E-531B-964B-ADC0-C6AB41BD116F}" srcOrd="5" destOrd="0" presId="urn:microsoft.com/office/officeart/2008/layout/LinedList"/>
    <dgm:cxn modelId="{16A2934B-03FD-DD44-BEBB-A24510683B5B}" type="presParOf" srcId="{E0E0D0E8-BEA4-514C-A239-7CF1075EE253}" destId="{44C3D691-0DD8-B644-829E-63A9DA90ADB9}" srcOrd="6" destOrd="0" presId="urn:microsoft.com/office/officeart/2008/layout/LinedList"/>
    <dgm:cxn modelId="{0D926B95-1F5B-814D-B357-85127714A3C7}" type="presParOf" srcId="{E0E0D0E8-BEA4-514C-A239-7CF1075EE253}" destId="{60602F8E-EBD8-CC40-9810-9D89DB8A4CC7}" srcOrd="7" destOrd="0" presId="urn:microsoft.com/office/officeart/2008/layout/LinedList"/>
    <dgm:cxn modelId="{638F8801-8017-0B43-B1D4-898FA8166C4A}" type="presParOf" srcId="{60602F8E-EBD8-CC40-9810-9D89DB8A4CC7}" destId="{8AE78BD0-379B-C148-960D-0F06562AADF7}" srcOrd="0" destOrd="0" presId="urn:microsoft.com/office/officeart/2008/layout/LinedList"/>
    <dgm:cxn modelId="{98FF3376-4B2F-0549-A4EF-8F2D2E08623E}" type="presParOf" srcId="{60602F8E-EBD8-CC40-9810-9D89DB8A4CC7}" destId="{2EC7C536-3074-F346-850E-ABBBD2B88707}" srcOrd="1" destOrd="0" presId="urn:microsoft.com/office/officeart/2008/layout/LinedList"/>
    <dgm:cxn modelId="{8CBBB29C-9BD0-B94F-A4E5-4C4EFF83A85E}" type="presParOf" srcId="{60602F8E-EBD8-CC40-9810-9D89DB8A4CC7}" destId="{E1D216FE-2494-0245-A99F-DBC2589C24B8}" srcOrd="2" destOrd="0" presId="urn:microsoft.com/office/officeart/2008/layout/LinedList"/>
    <dgm:cxn modelId="{A9676DC6-4B71-F942-8865-C21595E088A4}" type="presParOf" srcId="{E0E0D0E8-BEA4-514C-A239-7CF1075EE253}" destId="{A0888327-BBAA-914F-AAE9-7BF4618A4DA2}" srcOrd="8" destOrd="0" presId="urn:microsoft.com/office/officeart/2008/layout/LinedList"/>
    <dgm:cxn modelId="{CBF73799-4C0D-9543-93BB-B03311EEDF41}" type="presParOf" srcId="{E0E0D0E8-BEA4-514C-A239-7CF1075EE253}" destId="{08F6254D-29A3-5141-ABF3-E1ADB811F52C}" srcOrd="9" destOrd="0" presId="urn:microsoft.com/office/officeart/2008/layout/LinedList"/>
    <dgm:cxn modelId="{D1B28341-B913-D849-AAC1-834F2353D939}" type="presParOf" srcId="{E0E0D0E8-BEA4-514C-A239-7CF1075EE253}" destId="{1731B248-7E27-7640-9F8D-E2FA54687822}" srcOrd="10" destOrd="0" presId="urn:microsoft.com/office/officeart/2008/layout/LinedList"/>
    <dgm:cxn modelId="{94BD1A3A-9F8C-CC47-9D4D-60E815B9D48D}" type="presParOf" srcId="{1731B248-7E27-7640-9F8D-E2FA54687822}" destId="{844F566C-CECE-354C-8641-82D7588C1A42}" srcOrd="0" destOrd="0" presId="urn:microsoft.com/office/officeart/2008/layout/LinedList"/>
    <dgm:cxn modelId="{F028BFEC-3B07-794E-9028-829A8086CACB}" type="presParOf" srcId="{1731B248-7E27-7640-9F8D-E2FA54687822}" destId="{F1CC6C34-8051-2941-8A0D-6932B95C7563}" srcOrd="1" destOrd="0" presId="urn:microsoft.com/office/officeart/2008/layout/LinedList"/>
    <dgm:cxn modelId="{E2EA7D72-1134-7D4E-BABD-26C17437F9F8}" type="presParOf" srcId="{1731B248-7E27-7640-9F8D-E2FA54687822}" destId="{C913A3DD-360B-B442-9B6C-B4884E64FAB5}" srcOrd="2" destOrd="0" presId="urn:microsoft.com/office/officeart/2008/layout/LinedList"/>
    <dgm:cxn modelId="{445B05F0-49DF-3242-AC3E-E0849DC015E3}" type="presParOf" srcId="{E0E0D0E8-BEA4-514C-A239-7CF1075EE253}" destId="{A263E031-90CF-DF42-8964-DB4DE941F2D7}" srcOrd="11" destOrd="0" presId="urn:microsoft.com/office/officeart/2008/layout/LinedList"/>
    <dgm:cxn modelId="{91F215E3-7102-3549-B7C7-69F95934195D}" type="presParOf" srcId="{E0E0D0E8-BEA4-514C-A239-7CF1075EE253}" destId="{E5462781-9DCE-EE49-91C1-BC7DEF4A06D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B4435D-746B-43C6-A6DD-8358275C9C0F}"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D2A5E8D9-7524-4775-9DE6-F5B24D0B949E}">
      <dgm:prSet/>
      <dgm:spPr/>
      <dgm:t>
        <a:bodyPr/>
        <a:lstStyle/>
        <a:p>
          <a:r>
            <a:rPr lang="en-US"/>
            <a:t>2017 Strategic Plan </a:t>
          </a:r>
        </a:p>
      </dgm:t>
    </dgm:pt>
    <dgm:pt modelId="{D5E1397B-FBC6-4122-AB72-3614076B3FC5}" type="parTrans" cxnId="{46E3CA32-DB54-4C0F-9F69-67DB25A55D87}">
      <dgm:prSet/>
      <dgm:spPr/>
      <dgm:t>
        <a:bodyPr/>
        <a:lstStyle/>
        <a:p>
          <a:endParaRPr lang="en-US"/>
        </a:p>
      </dgm:t>
    </dgm:pt>
    <dgm:pt modelId="{8FE17311-4CD4-45A7-9B4E-49654AA2EC86}" type="sibTrans" cxnId="{46E3CA32-DB54-4C0F-9F69-67DB25A55D87}">
      <dgm:prSet/>
      <dgm:spPr/>
      <dgm:t>
        <a:bodyPr/>
        <a:lstStyle/>
        <a:p>
          <a:endParaRPr lang="en-US"/>
        </a:p>
      </dgm:t>
    </dgm:pt>
    <dgm:pt modelId="{38C038DC-8D03-4773-B199-5D74EB17D442}">
      <dgm:prSet/>
      <dgm:spPr/>
      <dgm:t>
        <a:bodyPr/>
        <a:lstStyle/>
        <a:p>
          <a:r>
            <a:rPr lang="en-US"/>
            <a:t>Leading Your Church into Growth – LYCiG program</a:t>
          </a:r>
        </a:p>
      </dgm:t>
    </dgm:pt>
    <dgm:pt modelId="{7AACAAE3-CA19-4CA0-90C8-94D39FCA2CF4}" type="parTrans" cxnId="{87D37740-8777-47DA-A214-794E3DD9808B}">
      <dgm:prSet/>
      <dgm:spPr/>
      <dgm:t>
        <a:bodyPr/>
        <a:lstStyle/>
        <a:p>
          <a:endParaRPr lang="en-US"/>
        </a:p>
      </dgm:t>
    </dgm:pt>
    <dgm:pt modelId="{12EF861E-9FEA-47BA-83BD-30B0974BF74E}" type="sibTrans" cxnId="{87D37740-8777-47DA-A214-794E3DD9808B}">
      <dgm:prSet/>
      <dgm:spPr/>
      <dgm:t>
        <a:bodyPr/>
        <a:lstStyle/>
        <a:p>
          <a:endParaRPr lang="en-US"/>
        </a:p>
      </dgm:t>
    </dgm:pt>
    <dgm:pt modelId="{8F950E2C-F655-4D47-AF25-57E0B90D16DD}">
      <dgm:prSet/>
      <dgm:spPr/>
      <dgm:t>
        <a:bodyPr/>
        <a:lstStyle/>
        <a:p>
          <a:r>
            <a:rPr lang="en-US"/>
            <a:t>Mission Action Plan 2018-2021 – now due for review</a:t>
          </a:r>
        </a:p>
      </dgm:t>
    </dgm:pt>
    <dgm:pt modelId="{B3E3AB3C-5098-4E01-9E90-7BA1AFBA99CE}" type="parTrans" cxnId="{24D6814E-0DD6-466B-AEA4-6090BC03399D}">
      <dgm:prSet/>
      <dgm:spPr/>
      <dgm:t>
        <a:bodyPr/>
        <a:lstStyle/>
        <a:p>
          <a:endParaRPr lang="en-US"/>
        </a:p>
      </dgm:t>
    </dgm:pt>
    <dgm:pt modelId="{8D486B48-6DDB-44A8-B4E4-E7FE1624802D}" type="sibTrans" cxnId="{24D6814E-0DD6-466B-AEA4-6090BC03399D}">
      <dgm:prSet/>
      <dgm:spPr/>
      <dgm:t>
        <a:bodyPr/>
        <a:lstStyle/>
        <a:p>
          <a:endParaRPr lang="en-US"/>
        </a:p>
      </dgm:t>
    </dgm:pt>
    <dgm:pt modelId="{1E58E7C0-1F5A-4BEF-B9D7-261C3E45909C}">
      <dgm:prSet/>
      <dgm:spPr/>
      <dgm:t>
        <a:bodyPr/>
        <a:lstStyle/>
        <a:p>
          <a:r>
            <a:rPr lang="en-US"/>
            <a:t>2021 Pandemic crisis </a:t>
          </a:r>
        </a:p>
      </dgm:t>
    </dgm:pt>
    <dgm:pt modelId="{C163055D-130D-40C1-8C26-3540EF60453A}" type="parTrans" cxnId="{DC4EBC98-D26F-4553-9AB0-48383D25EB4E}">
      <dgm:prSet/>
      <dgm:spPr/>
      <dgm:t>
        <a:bodyPr/>
        <a:lstStyle/>
        <a:p>
          <a:endParaRPr lang="en-US"/>
        </a:p>
      </dgm:t>
    </dgm:pt>
    <dgm:pt modelId="{C16BEF7C-8FCB-453B-8025-665683FD13C2}" type="sibTrans" cxnId="{DC4EBC98-D26F-4553-9AB0-48383D25EB4E}">
      <dgm:prSet/>
      <dgm:spPr/>
      <dgm:t>
        <a:bodyPr/>
        <a:lstStyle/>
        <a:p>
          <a:endParaRPr lang="en-US"/>
        </a:p>
      </dgm:t>
    </dgm:pt>
    <dgm:pt modelId="{BBAD4EA2-5DC0-46A3-9DE1-63F08E0D54D7}">
      <dgm:prSet/>
      <dgm:spPr/>
      <dgm:t>
        <a:bodyPr/>
        <a:lstStyle/>
        <a:p>
          <a:r>
            <a:rPr lang="en-US" u="sng"/>
            <a:t>Options</a:t>
          </a:r>
          <a:r>
            <a:rPr lang="en-US"/>
            <a:t> are: </a:t>
          </a:r>
        </a:p>
      </dgm:t>
    </dgm:pt>
    <dgm:pt modelId="{D807E33A-121F-4AF2-868E-42B98AF6311C}" type="parTrans" cxnId="{60C42301-2AB9-4F3C-8715-6945E6F25CF9}">
      <dgm:prSet/>
      <dgm:spPr/>
      <dgm:t>
        <a:bodyPr/>
        <a:lstStyle/>
        <a:p>
          <a:endParaRPr lang="en-US"/>
        </a:p>
      </dgm:t>
    </dgm:pt>
    <dgm:pt modelId="{ED5BF019-D2BC-4233-A3D4-3D24A9DF8740}" type="sibTrans" cxnId="{60C42301-2AB9-4F3C-8715-6945E6F25CF9}">
      <dgm:prSet/>
      <dgm:spPr/>
      <dgm:t>
        <a:bodyPr/>
        <a:lstStyle/>
        <a:p>
          <a:endParaRPr lang="en-US"/>
        </a:p>
      </dgm:t>
    </dgm:pt>
    <dgm:pt modelId="{23BDF7E8-2D11-42F6-BB9E-8E6DD717B9F9}">
      <dgm:prSet/>
      <dgm:spPr/>
      <dgm:t>
        <a:bodyPr/>
        <a:lstStyle/>
        <a:p>
          <a:r>
            <a:rPr lang="en-US"/>
            <a:t>Try to return to pre Covid state.</a:t>
          </a:r>
        </a:p>
      </dgm:t>
    </dgm:pt>
    <dgm:pt modelId="{94F13CAE-73AD-458E-ABFC-8B392176B741}" type="parTrans" cxnId="{5C735C91-7106-46DF-8CA1-CDEEE2052B6A}">
      <dgm:prSet/>
      <dgm:spPr/>
      <dgm:t>
        <a:bodyPr/>
        <a:lstStyle/>
        <a:p>
          <a:endParaRPr lang="en-US"/>
        </a:p>
      </dgm:t>
    </dgm:pt>
    <dgm:pt modelId="{199144C5-E47C-443E-A2B7-3A27C578AEE5}" type="sibTrans" cxnId="{5C735C91-7106-46DF-8CA1-CDEEE2052B6A}">
      <dgm:prSet/>
      <dgm:spPr/>
      <dgm:t>
        <a:bodyPr/>
        <a:lstStyle/>
        <a:p>
          <a:endParaRPr lang="en-US"/>
        </a:p>
      </dgm:t>
    </dgm:pt>
    <dgm:pt modelId="{F5C200FF-BBDB-4FE9-AC99-1C39F78B3184}">
      <dgm:prSet/>
      <dgm:spPr/>
      <dgm:t>
        <a:bodyPr/>
        <a:lstStyle/>
        <a:p>
          <a:r>
            <a:rPr lang="en-US"/>
            <a:t>Take as an opportunity to reinvent.</a:t>
          </a:r>
        </a:p>
      </dgm:t>
    </dgm:pt>
    <dgm:pt modelId="{4412A537-A06B-448D-8948-020B5F2C381D}" type="parTrans" cxnId="{ADA87F53-FE06-4C7C-BD3B-D74DD5F32EBE}">
      <dgm:prSet/>
      <dgm:spPr/>
      <dgm:t>
        <a:bodyPr/>
        <a:lstStyle/>
        <a:p>
          <a:endParaRPr lang="en-US"/>
        </a:p>
      </dgm:t>
    </dgm:pt>
    <dgm:pt modelId="{9E12B8CD-CEEF-46D4-B35A-D313C1BFF4D7}" type="sibTrans" cxnId="{ADA87F53-FE06-4C7C-BD3B-D74DD5F32EBE}">
      <dgm:prSet/>
      <dgm:spPr/>
      <dgm:t>
        <a:bodyPr/>
        <a:lstStyle/>
        <a:p>
          <a:endParaRPr lang="en-US"/>
        </a:p>
      </dgm:t>
    </dgm:pt>
    <dgm:pt modelId="{C9692985-6CB2-4388-A97E-BCCDA7446F85}">
      <dgm:prSet/>
      <dgm:spPr/>
      <dgm:t>
        <a:bodyPr/>
        <a:lstStyle/>
        <a:p>
          <a:r>
            <a:rPr lang="en-US"/>
            <a:t>Reframe – what can we learn and adapt.</a:t>
          </a:r>
        </a:p>
      </dgm:t>
    </dgm:pt>
    <dgm:pt modelId="{66E674E2-D121-4043-B8C9-19354E2A76A8}" type="parTrans" cxnId="{F188071D-7B62-40BF-A912-95D10D4A4CF6}">
      <dgm:prSet/>
      <dgm:spPr/>
      <dgm:t>
        <a:bodyPr/>
        <a:lstStyle/>
        <a:p>
          <a:endParaRPr lang="en-US"/>
        </a:p>
      </dgm:t>
    </dgm:pt>
    <dgm:pt modelId="{91C52FFB-E7A0-4DF5-A690-44BD44F7DF78}" type="sibTrans" cxnId="{F188071D-7B62-40BF-A912-95D10D4A4CF6}">
      <dgm:prSet/>
      <dgm:spPr/>
      <dgm:t>
        <a:bodyPr/>
        <a:lstStyle/>
        <a:p>
          <a:endParaRPr lang="en-US"/>
        </a:p>
      </dgm:t>
    </dgm:pt>
    <dgm:pt modelId="{C9D2C9F1-56D4-454D-A6FE-4009F5422A22}">
      <dgm:prSet/>
      <dgm:spPr/>
      <dgm:t>
        <a:bodyPr/>
        <a:lstStyle/>
        <a:p>
          <a:r>
            <a:rPr lang="en-US"/>
            <a:t>Release resources for alternative ministry.</a:t>
          </a:r>
        </a:p>
      </dgm:t>
    </dgm:pt>
    <dgm:pt modelId="{D882EE85-B1AE-45D8-9B7A-C00D8C6BCDE2}" type="parTrans" cxnId="{12B93EE0-6B4E-43D8-B8FC-6D55EB285A1C}">
      <dgm:prSet/>
      <dgm:spPr/>
      <dgm:t>
        <a:bodyPr/>
        <a:lstStyle/>
        <a:p>
          <a:endParaRPr lang="en-US"/>
        </a:p>
      </dgm:t>
    </dgm:pt>
    <dgm:pt modelId="{87CF9F83-7EB1-4C23-AAF7-C37FEAC34CD0}" type="sibTrans" cxnId="{12B93EE0-6B4E-43D8-B8FC-6D55EB285A1C}">
      <dgm:prSet/>
      <dgm:spPr/>
      <dgm:t>
        <a:bodyPr/>
        <a:lstStyle/>
        <a:p>
          <a:endParaRPr lang="en-US"/>
        </a:p>
      </dgm:t>
    </dgm:pt>
    <dgm:pt modelId="{4925E0ED-01EE-4546-AB6D-2093501B2E31}" type="pres">
      <dgm:prSet presAssocID="{1DB4435D-746B-43C6-A6DD-8358275C9C0F}" presName="diagram" presStyleCnt="0">
        <dgm:presLayoutVars>
          <dgm:dir/>
          <dgm:resizeHandles val="exact"/>
        </dgm:presLayoutVars>
      </dgm:prSet>
      <dgm:spPr/>
    </dgm:pt>
    <dgm:pt modelId="{5B142C0C-48DE-9442-9CEE-468786F64127}" type="pres">
      <dgm:prSet presAssocID="{D2A5E8D9-7524-4775-9DE6-F5B24D0B949E}" presName="node" presStyleLbl="node1" presStyleIdx="0" presStyleCnt="5">
        <dgm:presLayoutVars>
          <dgm:bulletEnabled val="1"/>
        </dgm:presLayoutVars>
      </dgm:prSet>
      <dgm:spPr/>
    </dgm:pt>
    <dgm:pt modelId="{5EA023C2-8502-3A47-A24D-3CAC8B5C11D8}" type="pres">
      <dgm:prSet presAssocID="{8FE17311-4CD4-45A7-9B4E-49654AA2EC86}" presName="sibTrans" presStyleCnt="0"/>
      <dgm:spPr/>
    </dgm:pt>
    <dgm:pt modelId="{ED805586-9045-E843-B071-D5644C084ED0}" type="pres">
      <dgm:prSet presAssocID="{38C038DC-8D03-4773-B199-5D74EB17D442}" presName="node" presStyleLbl="node1" presStyleIdx="1" presStyleCnt="5">
        <dgm:presLayoutVars>
          <dgm:bulletEnabled val="1"/>
        </dgm:presLayoutVars>
      </dgm:prSet>
      <dgm:spPr/>
    </dgm:pt>
    <dgm:pt modelId="{44D8A107-1B70-3046-A306-32B1A11C7605}" type="pres">
      <dgm:prSet presAssocID="{12EF861E-9FEA-47BA-83BD-30B0974BF74E}" presName="sibTrans" presStyleCnt="0"/>
      <dgm:spPr/>
    </dgm:pt>
    <dgm:pt modelId="{896B7675-41C0-6B4F-8176-362A9A0F16DD}" type="pres">
      <dgm:prSet presAssocID="{8F950E2C-F655-4D47-AF25-57E0B90D16DD}" presName="node" presStyleLbl="node1" presStyleIdx="2" presStyleCnt="5">
        <dgm:presLayoutVars>
          <dgm:bulletEnabled val="1"/>
        </dgm:presLayoutVars>
      </dgm:prSet>
      <dgm:spPr/>
    </dgm:pt>
    <dgm:pt modelId="{7871CB73-372F-CC42-811E-0CA4D3C02312}" type="pres">
      <dgm:prSet presAssocID="{8D486B48-6DDB-44A8-B4E4-E7FE1624802D}" presName="sibTrans" presStyleCnt="0"/>
      <dgm:spPr/>
    </dgm:pt>
    <dgm:pt modelId="{CD8410E3-C278-FD4A-8AB9-7B2799DEBC6B}" type="pres">
      <dgm:prSet presAssocID="{1E58E7C0-1F5A-4BEF-B9D7-261C3E45909C}" presName="node" presStyleLbl="node1" presStyleIdx="3" presStyleCnt="5">
        <dgm:presLayoutVars>
          <dgm:bulletEnabled val="1"/>
        </dgm:presLayoutVars>
      </dgm:prSet>
      <dgm:spPr/>
    </dgm:pt>
    <dgm:pt modelId="{8A18AF9E-E16C-A74D-ADE6-E6F36AC89F06}" type="pres">
      <dgm:prSet presAssocID="{C16BEF7C-8FCB-453B-8025-665683FD13C2}" presName="sibTrans" presStyleCnt="0"/>
      <dgm:spPr/>
    </dgm:pt>
    <dgm:pt modelId="{6E06A58F-1B77-4F43-B8A6-3AF3259947F8}" type="pres">
      <dgm:prSet presAssocID="{BBAD4EA2-5DC0-46A3-9DE1-63F08E0D54D7}" presName="node" presStyleLbl="node1" presStyleIdx="4" presStyleCnt="5">
        <dgm:presLayoutVars>
          <dgm:bulletEnabled val="1"/>
        </dgm:presLayoutVars>
      </dgm:prSet>
      <dgm:spPr/>
    </dgm:pt>
  </dgm:ptLst>
  <dgm:cxnLst>
    <dgm:cxn modelId="{60C42301-2AB9-4F3C-8715-6945E6F25CF9}" srcId="{1DB4435D-746B-43C6-A6DD-8358275C9C0F}" destId="{BBAD4EA2-5DC0-46A3-9DE1-63F08E0D54D7}" srcOrd="4" destOrd="0" parTransId="{D807E33A-121F-4AF2-868E-42B98AF6311C}" sibTransId="{ED5BF019-D2BC-4233-A3D4-3D24A9DF8740}"/>
    <dgm:cxn modelId="{634D9902-039F-194A-B6E6-9C2BBF97DBE9}" type="presOf" srcId="{BBAD4EA2-5DC0-46A3-9DE1-63F08E0D54D7}" destId="{6E06A58F-1B77-4F43-B8A6-3AF3259947F8}" srcOrd="0" destOrd="0" presId="urn:microsoft.com/office/officeart/2005/8/layout/default"/>
    <dgm:cxn modelId="{FF04D602-EEC9-2A4B-8C21-31F39EB41070}" type="presOf" srcId="{C9692985-6CB2-4388-A97E-BCCDA7446F85}" destId="{6E06A58F-1B77-4F43-B8A6-3AF3259947F8}" srcOrd="0" destOrd="3" presId="urn:microsoft.com/office/officeart/2005/8/layout/default"/>
    <dgm:cxn modelId="{8AA6CB03-F98B-4A46-8C0D-3FB375E05132}" type="presOf" srcId="{1DB4435D-746B-43C6-A6DD-8358275C9C0F}" destId="{4925E0ED-01EE-4546-AB6D-2093501B2E31}" srcOrd="0" destOrd="0" presId="urn:microsoft.com/office/officeart/2005/8/layout/default"/>
    <dgm:cxn modelId="{12520015-2501-174B-A133-1E506C094466}" type="presOf" srcId="{23BDF7E8-2D11-42F6-BB9E-8E6DD717B9F9}" destId="{6E06A58F-1B77-4F43-B8A6-3AF3259947F8}" srcOrd="0" destOrd="1" presId="urn:microsoft.com/office/officeart/2005/8/layout/default"/>
    <dgm:cxn modelId="{F188071D-7B62-40BF-A912-95D10D4A4CF6}" srcId="{BBAD4EA2-5DC0-46A3-9DE1-63F08E0D54D7}" destId="{C9692985-6CB2-4388-A97E-BCCDA7446F85}" srcOrd="2" destOrd="0" parTransId="{66E674E2-D121-4043-B8C9-19354E2A76A8}" sibTransId="{91C52FFB-E7A0-4DF5-A690-44BD44F7DF78}"/>
    <dgm:cxn modelId="{EEC09C2C-52D3-874B-A57F-C72051683706}" type="presOf" srcId="{1E58E7C0-1F5A-4BEF-B9D7-261C3E45909C}" destId="{CD8410E3-C278-FD4A-8AB9-7B2799DEBC6B}" srcOrd="0" destOrd="0" presId="urn:microsoft.com/office/officeart/2005/8/layout/default"/>
    <dgm:cxn modelId="{BBAC312E-2C52-8449-B55A-86FE3CD4E185}" type="presOf" srcId="{38C038DC-8D03-4773-B199-5D74EB17D442}" destId="{ED805586-9045-E843-B071-D5644C084ED0}" srcOrd="0" destOrd="0" presId="urn:microsoft.com/office/officeart/2005/8/layout/default"/>
    <dgm:cxn modelId="{46E3CA32-DB54-4C0F-9F69-67DB25A55D87}" srcId="{1DB4435D-746B-43C6-A6DD-8358275C9C0F}" destId="{D2A5E8D9-7524-4775-9DE6-F5B24D0B949E}" srcOrd="0" destOrd="0" parTransId="{D5E1397B-FBC6-4122-AB72-3614076B3FC5}" sibTransId="{8FE17311-4CD4-45A7-9B4E-49654AA2EC86}"/>
    <dgm:cxn modelId="{87D37740-8777-47DA-A214-794E3DD9808B}" srcId="{1DB4435D-746B-43C6-A6DD-8358275C9C0F}" destId="{38C038DC-8D03-4773-B199-5D74EB17D442}" srcOrd="1" destOrd="0" parTransId="{7AACAAE3-CA19-4CA0-90C8-94D39FCA2CF4}" sibTransId="{12EF861E-9FEA-47BA-83BD-30B0974BF74E}"/>
    <dgm:cxn modelId="{24D6814E-0DD6-466B-AEA4-6090BC03399D}" srcId="{1DB4435D-746B-43C6-A6DD-8358275C9C0F}" destId="{8F950E2C-F655-4D47-AF25-57E0B90D16DD}" srcOrd="2" destOrd="0" parTransId="{B3E3AB3C-5098-4E01-9E90-7BA1AFBA99CE}" sibTransId="{8D486B48-6DDB-44A8-B4E4-E7FE1624802D}"/>
    <dgm:cxn modelId="{ADA87F53-FE06-4C7C-BD3B-D74DD5F32EBE}" srcId="{BBAD4EA2-5DC0-46A3-9DE1-63F08E0D54D7}" destId="{F5C200FF-BBDB-4FE9-AC99-1C39F78B3184}" srcOrd="1" destOrd="0" parTransId="{4412A537-A06B-448D-8948-020B5F2C381D}" sibTransId="{9E12B8CD-CEEF-46D4-B35A-D313C1BFF4D7}"/>
    <dgm:cxn modelId="{5C735C91-7106-46DF-8CA1-CDEEE2052B6A}" srcId="{BBAD4EA2-5DC0-46A3-9DE1-63F08E0D54D7}" destId="{23BDF7E8-2D11-42F6-BB9E-8E6DD717B9F9}" srcOrd="0" destOrd="0" parTransId="{94F13CAE-73AD-458E-ABFC-8B392176B741}" sibTransId="{199144C5-E47C-443E-A2B7-3A27C578AEE5}"/>
    <dgm:cxn modelId="{DC4EBC98-D26F-4553-9AB0-48383D25EB4E}" srcId="{1DB4435D-746B-43C6-A6DD-8358275C9C0F}" destId="{1E58E7C0-1F5A-4BEF-B9D7-261C3E45909C}" srcOrd="3" destOrd="0" parTransId="{C163055D-130D-40C1-8C26-3540EF60453A}" sibTransId="{C16BEF7C-8FCB-453B-8025-665683FD13C2}"/>
    <dgm:cxn modelId="{E3C682C2-CD39-144B-A942-BC26F705B350}" type="presOf" srcId="{F5C200FF-BBDB-4FE9-AC99-1C39F78B3184}" destId="{6E06A58F-1B77-4F43-B8A6-3AF3259947F8}" srcOrd="0" destOrd="2" presId="urn:microsoft.com/office/officeart/2005/8/layout/default"/>
    <dgm:cxn modelId="{12B93EE0-6B4E-43D8-B8FC-6D55EB285A1C}" srcId="{BBAD4EA2-5DC0-46A3-9DE1-63F08E0D54D7}" destId="{C9D2C9F1-56D4-454D-A6FE-4009F5422A22}" srcOrd="3" destOrd="0" parTransId="{D882EE85-B1AE-45D8-9B7A-C00D8C6BCDE2}" sibTransId="{87CF9F83-7EB1-4C23-AAF7-C37FEAC34CD0}"/>
    <dgm:cxn modelId="{EEC929E5-3D34-B640-804D-6857F3DFBFE3}" type="presOf" srcId="{8F950E2C-F655-4D47-AF25-57E0B90D16DD}" destId="{896B7675-41C0-6B4F-8176-362A9A0F16DD}" srcOrd="0" destOrd="0" presId="urn:microsoft.com/office/officeart/2005/8/layout/default"/>
    <dgm:cxn modelId="{A051DAF3-0A5A-CD48-B732-B96AC101C6C2}" type="presOf" srcId="{C9D2C9F1-56D4-454D-A6FE-4009F5422A22}" destId="{6E06A58F-1B77-4F43-B8A6-3AF3259947F8}" srcOrd="0" destOrd="4" presId="urn:microsoft.com/office/officeart/2005/8/layout/default"/>
    <dgm:cxn modelId="{DEAA2BFC-7536-6A49-9337-190D35F8A963}" type="presOf" srcId="{D2A5E8D9-7524-4775-9DE6-F5B24D0B949E}" destId="{5B142C0C-48DE-9442-9CEE-468786F64127}" srcOrd="0" destOrd="0" presId="urn:microsoft.com/office/officeart/2005/8/layout/default"/>
    <dgm:cxn modelId="{899EF8CE-7682-4F4A-9E1A-58AC14BBFADC}" type="presParOf" srcId="{4925E0ED-01EE-4546-AB6D-2093501B2E31}" destId="{5B142C0C-48DE-9442-9CEE-468786F64127}" srcOrd="0" destOrd="0" presId="urn:microsoft.com/office/officeart/2005/8/layout/default"/>
    <dgm:cxn modelId="{324A4A9A-1936-A140-94F9-BBCCD0DFF30C}" type="presParOf" srcId="{4925E0ED-01EE-4546-AB6D-2093501B2E31}" destId="{5EA023C2-8502-3A47-A24D-3CAC8B5C11D8}" srcOrd="1" destOrd="0" presId="urn:microsoft.com/office/officeart/2005/8/layout/default"/>
    <dgm:cxn modelId="{5EFEC149-ACFC-854D-9DA3-DD14984F75CC}" type="presParOf" srcId="{4925E0ED-01EE-4546-AB6D-2093501B2E31}" destId="{ED805586-9045-E843-B071-D5644C084ED0}" srcOrd="2" destOrd="0" presId="urn:microsoft.com/office/officeart/2005/8/layout/default"/>
    <dgm:cxn modelId="{2BE47AF6-76DA-E54D-8BDB-24E606170ED4}" type="presParOf" srcId="{4925E0ED-01EE-4546-AB6D-2093501B2E31}" destId="{44D8A107-1B70-3046-A306-32B1A11C7605}" srcOrd="3" destOrd="0" presId="urn:microsoft.com/office/officeart/2005/8/layout/default"/>
    <dgm:cxn modelId="{19B86FC6-A932-074E-B7E4-ABFB42E4447E}" type="presParOf" srcId="{4925E0ED-01EE-4546-AB6D-2093501B2E31}" destId="{896B7675-41C0-6B4F-8176-362A9A0F16DD}" srcOrd="4" destOrd="0" presId="urn:microsoft.com/office/officeart/2005/8/layout/default"/>
    <dgm:cxn modelId="{694BF1C3-CAF8-8C45-B3BC-AA4C02F4BBDE}" type="presParOf" srcId="{4925E0ED-01EE-4546-AB6D-2093501B2E31}" destId="{7871CB73-372F-CC42-811E-0CA4D3C02312}" srcOrd="5" destOrd="0" presId="urn:microsoft.com/office/officeart/2005/8/layout/default"/>
    <dgm:cxn modelId="{A04E4435-E6C9-5444-BF07-0535CF8E4918}" type="presParOf" srcId="{4925E0ED-01EE-4546-AB6D-2093501B2E31}" destId="{CD8410E3-C278-FD4A-8AB9-7B2799DEBC6B}" srcOrd="6" destOrd="0" presId="urn:microsoft.com/office/officeart/2005/8/layout/default"/>
    <dgm:cxn modelId="{482F66F0-66B2-FD40-90F3-DE8F7A6FBCFC}" type="presParOf" srcId="{4925E0ED-01EE-4546-AB6D-2093501B2E31}" destId="{8A18AF9E-E16C-A74D-ADE6-E6F36AC89F06}" srcOrd="7" destOrd="0" presId="urn:microsoft.com/office/officeart/2005/8/layout/default"/>
    <dgm:cxn modelId="{38D0209C-3ED8-D44F-9367-1D4057DDF6EF}" type="presParOf" srcId="{4925E0ED-01EE-4546-AB6D-2093501B2E31}" destId="{6E06A58F-1B77-4F43-B8A6-3AF3259947F8}"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D1015B-DA00-4236-ACC9-E15E1D07AEA2}" type="doc">
      <dgm:prSet loTypeId="urn:microsoft.com/office/officeart/2016/7/layout/RepeatingBendingProcessNew" loCatId="process" qsTypeId="urn:microsoft.com/office/officeart/2005/8/quickstyle/simple1" qsCatId="simple" csTypeId="urn:microsoft.com/office/officeart/2005/8/colors/accent3_2" csCatId="accent3"/>
      <dgm:spPr/>
      <dgm:t>
        <a:bodyPr/>
        <a:lstStyle/>
        <a:p>
          <a:endParaRPr lang="en-US"/>
        </a:p>
      </dgm:t>
    </dgm:pt>
    <dgm:pt modelId="{55FED977-CC8C-44A1-9101-08C3E1524D3C}">
      <dgm:prSet/>
      <dgm:spPr/>
      <dgm:t>
        <a:bodyPr/>
        <a:lstStyle/>
        <a:p>
          <a:r>
            <a:rPr lang="en-US"/>
            <a:t>PARISH GROWTH</a:t>
          </a:r>
        </a:p>
      </dgm:t>
    </dgm:pt>
    <dgm:pt modelId="{590DB9FA-C351-499D-8E30-1A1497DCB6BC}" type="parTrans" cxnId="{932ADAB1-2935-4381-AB68-CFBD30818EF1}">
      <dgm:prSet/>
      <dgm:spPr/>
      <dgm:t>
        <a:bodyPr/>
        <a:lstStyle/>
        <a:p>
          <a:endParaRPr lang="en-US"/>
        </a:p>
      </dgm:t>
    </dgm:pt>
    <dgm:pt modelId="{E420B430-87FA-4A79-8518-896E0349AA06}" type="sibTrans" cxnId="{932ADAB1-2935-4381-AB68-CFBD30818EF1}">
      <dgm:prSet/>
      <dgm:spPr/>
      <dgm:t>
        <a:bodyPr/>
        <a:lstStyle/>
        <a:p>
          <a:endParaRPr lang="en-US"/>
        </a:p>
      </dgm:t>
    </dgm:pt>
    <dgm:pt modelId="{1F81C94A-6DAB-464C-9727-FDFBD84657DC}">
      <dgm:prSet/>
      <dgm:spPr/>
      <dgm:t>
        <a:bodyPr/>
        <a:lstStyle/>
        <a:p>
          <a:r>
            <a:rPr lang="en-US" i="1"/>
            <a:t>To utilize the parish assets to generate resources to grow the Parish, via increased community engagement and support.</a:t>
          </a:r>
          <a:r>
            <a:rPr lang="en-US"/>
            <a:t> </a:t>
          </a:r>
        </a:p>
      </dgm:t>
    </dgm:pt>
    <dgm:pt modelId="{F54334E1-BD5E-4BBD-8780-6EAEB414D0AF}" type="parTrans" cxnId="{4379A68D-98E7-446E-88D0-7C760ADCE2F6}">
      <dgm:prSet/>
      <dgm:spPr/>
      <dgm:t>
        <a:bodyPr/>
        <a:lstStyle/>
        <a:p>
          <a:endParaRPr lang="en-US"/>
        </a:p>
      </dgm:t>
    </dgm:pt>
    <dgm:pt modelId="{FF2E49AE-1A12-41C3-BAF5-61E96115B166}" type="sibTrans" cxnId="{4379A68D-98E7-446E-88D0-7C760ADCE2F6}">
      <dgm:prSet/>
      <dgm:spPr/>
      <dgm:t>
        <a:bodyPr/>
        <a:lstStyle/>
        <a:p>
          <a:endParaRPr lang="en-US"/>
        </a:p>
      </dgm:t>
    </dgm:pt>
    <dgm:pt modelId="{B16E4371-A16D-4338-B6F9-E99DB29BBB34}">
      <dgm:prSet/>
      <dgm:spPr/>
      <dgm:t>
        <a:bodyPr/>
        <a:lstStyle/>
        <a:p>
          <a:r>
            <a:rPr lang="en-US"/>
            <a:t>PARISH REVENUE</a:t>
          </a:r>
        </a:p>
      </dgm:t>
    </dgm:pt>
    <dgm:pt modelId="{9FE7528F-8AAD-48AA-8E77-7932291BC166}" type="parTrans" cxnId="{684E4CEC-DCC2-4895-8BB7-1A4B23C81756}">
      <dgm:prSet/>
      <dgm:spPr/>
      <dgm:t>
        <a:bodyPr/>
        <a:lstStyle/>
        <a:p>
          <a:endParaRPr lang="en-US"/>
        </a:p>
      </dgm:t>
    </dgm:pt>
    <dgm:pt modelId="{4A8F00D1-01C0-46F5-B16C-BAB8AFC8A599}" type="sibTrans" cxnId="{684E4CEC-DCC2-4895-8BB7-1A4B23C81756}">
      <dgm:prSet/>
      <dgm:spPr/>
      <dgm:t>
        <a:bodyPr/>
        <a:lstStyle/>
        <a:p>
          <a:endParaRPr lang="en-US"/>
        </a:p>
      </dgm:t>
    </dgm:pt>
    <dgm:pt modelId="{1D12689C-4D07-426D-8412-97CFB5109FA8}">
      <dgm:prSet/>
      <dgm:spPr/>
      <dgm:t>
        <a:bodyPr/>
        <a:lstStyle/>
        <a:p>
          <a:r>
            <a:rPr lang="en-US" i="1"/>
            <a:t>To establish an additional and secure income stream to offset the reliance on Op Shop revenue and to supplement parish giving and fundraising.</a:t>
          </a:r>
          <a:endParaRPr lang="en-US"/>
        </a:p>
      </dgm:t>
    </dgm:pt>
    <dgm:pt modelId="{C3E27125-1FD4-4B92-BDB2-F8B562F798B8}" type="parTrans" cxnId="{A4221180-C653-40E0-BAA5-226B92A1C39C}">
      <dgm:prSet/>
      <dgm:spPr/>
      <dgm:t>
        <a:bodyPr/>
        <a:lstStyle/>
        <a:p>
          <a:endParaRPr lang="en-US"/>
        </a:p>
      </dgm:t>
    </dgm:pt>
    <dgm:pt modelId="{C9912331-C356-49E3-9DB6-7900AC2D42DA}" type="sibTrans" cxnId="{A4221180-C653-40E0-BAA5-226B92A1C39C}">
      <dgm:prSet/>
      <dgm:spPr/>
      <dgm:t>
        <a:bodyPr/>
        <a:lstStyle/>
        <a:p>
          <a:endParaRPr lang="en-US"/>
        </a:p>
      </dgm:t>
    </dgm:pt>
    <dgm:pt modelId="{92546C73-802B-49D4-8CD0-2BEC315BD905}">
      <dgm:prSet/>
      <dgm:spPr/>
      <dgm:t>
        <a:bodyPr/>
        <a:lstStyle/>
        <a:p>
          <a:r>
            <a:rPr lang="en-US"/>
            <a:t>PARISH ASSETS</a:t>
          </a:r>
        </a:p>
      </dgm:t>
    </dgm:pt>
    <dgm:pt modelId="{DDD407E7-D525-43CD-A880-E54938AEBB62}" type="parTrans" cxnId="{69CAF6A8-5A31-4A59-968C-5B5C0039CBB0}">
      <dgm:prSet/>
      <dgm:spPr/>
      <dgm:t>
        <a:bodyPr/>
        <a:lstStyle/>
        <a:p>
          <a:endParaRPr lang="en-US"/>
        </a:p>
      </dgm:t>
    </dgm:pt>
    <dgm:pt modelId="{66B1D169-02B9-44DB-A95F-3E0517BF96AC}" type="sibTrans" cxnId="{69CAF6A8-5A31-4A59-968C-5B5C0039CBB0}">
      <dgm:prSet/>
      <dgm:spPr/>
      <dgm:t>
        <a:bodyPr/>
        <a:lstStyle/>
        <a:p>
          <a:endParaRPr lang="en-US"/>
        </a:p>
      </dgm:t>
    </dgm:pt>
    <dgm:pt modelId="{6D8C9A99-A5B8-4BB8-A7CD-DB9571F5A846}">
      <dgm:prSet/>
      <dgm:spPr/>
      <dgm:t>
        <a:bodyPr/>
        <a:lstStyle/>
        <a:p>
          <a:r>
            <a:rPr lang="en-US" i="1"/>
            <a:t>To reduce the current and anticipated maintenance and capital renewal costs associated with Parish property assets.</a:t>
          </a:r>
          <a:endParaRPr lang="en-US"/>
        </a:p>
      </dgm:t>
    </dgm:pt>
    <dgm:pt modelId="{3B615582-4F6B-4A59-A84B-A3A0C7BD465C}" type="parTrans" cxnId="{DC26E384-4285-4B7A-A7FD-601C504CCC18}">
      <dgm:prSet/>
      <dgm:spPr/>
      <dgm:t>
        <a:bodyPr/>
        <a:lstStyle/>
        <a:p>
          <a:endParaRPr lang="en-US"/>
        </a:p>
      </dgm:t>
    </dgm:pt>
    <dgm:pt modelId="{9FC874D2-4F6A-44F6-88A2-B5B225999D23}" type="sibTrans" cxnId="{DC26E384-4285-4B7A-A7FD-601C504CCC18}">
      <dgm:prSet/>
      <dgm:spPr/>
      <dgm:t>
        <a:bodyPr/>
        <a:lstStyle/>
        <a:p>
          <a:endParaRPr lang="en-US"/>
        </a:p>
      </dgm:t>
    </dgm:pt>
    <dgm:pt modelId="{40332646-61DC-7D49-B523-2B7F2AB29887}" type="pres">
      <dgm:prSet presAssocID="{62D1015B-DA00-4236-ACC9-E15E1D07AEA2}" presName="Name0" presStyleCnt="0">
        <dgm:presLayoutVars>
          <dgm:dir/>
          <dgm:resizeHandles val="exact"/>
        </dgm:presLayoutVars>
      </dgm:prSet>
      <dgm:spPr/>
    </dgm:pt>
    <dgm:pt modelId="{769616FD-9EDE-1C4B-8884-C13D7FA64B3A}" type="pres">
      <dgm:prSet presAssocID="{55FED977-CC8C-44A1-9101-08C3E1524D3C}" presName="node" presStyleLbl="node1" presStyleIdx="0" presStyleCnt="6">
        <dgm:presLayoutVars>
          <dgm:bulletEnabled val="1"/>
        </dgm:presLayoutVars>
      </dgm:prSet>
      <dgm:spPr/>
    </dgm:pt>
    <dgm:pt modelId="{6046E0F7-AC7D-6B4A-A04B-E0D224CB44E6}" type="pres">
      <dgm:prSet presAssocID="{E420B430-87FA-4A79-8518-896E0349AA06}" presName="sibTrans" presStyleLbl="sibTrans1D1" presStyleIdx="0" presStyleCnt="5"/>
      <dgm:spPr/>
    </dgm:pt>
    <dgm:pt modelId="{E9311F47-BE86-4A48-B1FF-DEEAB98E51CC}" type="pres">
      <dgm:prSet presAssocID="{E420B430-87FA-4A79-8518-896E0349AA06}" presName="connectorText" presStyleLbl="sibTrans1D1" presStyleIdx="0" presStyleCnt="5"/>
      <dgm:spPr/>
    </dgm:pt>
    <dgm:pt modelId="{88B0F919-0518-1849-859C-583CDEFE8CC0}" type="pres">
      <dgm:prSet presAssocID="{1F81C94A-6DAB-464C-9727-FDFBD84657DC}" presName="node" presStyleLbl="node1" presStyleIdx="1" presStyleCnt="6">
        <dgm:presLayoutVars>
          <dgm:bulletEnabled val="1"/>
        </dgm:presLayoutVars>
      </dgm:prSet>
      <dgm:spPr/>
    </dgm:pt>
    <dgm:pt modelId="{70735672-2E26-C84C-BBB6-7F5032E67CB7}" type="pres">
      <dgm:prSet presAssocID="{FF2E49AE-1A12-41C3-BAF5-61E96115B166}" presName="sibTrans" presStyleLbl="sibTrans1D1" presStyleIdx="1" presStyleCnt="5"/>
      <dgm:spPr/>
    </dgm:pt>
    <dgm:pt modelId="{341D15F5-4178-1B4B-BD99-257AECCDA432}" type="pres">
      <dgm:prSet presAssocID="{FF2E49AE-1A12-41C3-BAF5-61E96115B166}" presName="connectorText" presStyleLbl="sibTrans1D1" presStyleIdx="1" presStyleCnt="5"/>
      <dgm:spPr/>
    </dgm:pt>
    <dgm:pt modelId="{3206E551-A131-4945-AB28-F57A61ED44FF}" type="pres">
      <dgm:prSet presAssocID="{B16E4371-A16D-4338-B6F9-E99DB29BBB34}" presName="node" presStyleLbl="node1" presStyleIdx="2" presStyleCnt="6">
        <dgm:presLayoutVars>
          <dgm:bulletEnabled val="1"/>
        </dgm:presLayoutVars>
      </dgm:prSet>
      <dgm:spPr/>
    </dgm:pt>
    <dgm:pt modelId="{F8CD5E20-536C-364F-AC88-70F7413C7BE9}" type="pres">
      <dgm:prSet presAssocID="{4A8F00D1-01C0-46F5-B16C-BAB8AFC8A599}" presName="sibTrans" presStyleLbl="sibTrans1D1" presStyleIdx="2" presStyleCnt="5"/>
      <dgm:spPr/>
    </dgm:pt>
    <dgm:pt modelId="{89C7FB54-160C-EA4A-90B2-CF6177A62A90}" type="pres">
      <dgm:prSet presAssocID="{4A8F00D1-01C0-46F5-B16C-BAB8AFC8A599}" presName="connectorText" presStyleLbl="sibTrans1D1" presStyleIdx="2" presStyleCnt="5"/>
      <dgm:spPr/>
    </dgm:pt>
    <dgm:pt modelId="{233421EE-84F5-2540-A77A-FE06FCF6ED99}" type="pres">
      <dgm:prSet presAssocID="{1D12689C-4D07-426D-8412-97CFB5109FA8}" presName="node" presStyleLbl="node1" presStyleIdx="3" presStyleCnt="6">
        <dgm:presLayoutVars>
          <dgm:bulletEnabled val="1"/>
        </dgm:presLayoutVars>
      </dgm:prSet>
      <dgm:spPr/>
    </dgm:pt>
    <dgm:pt modelId="{B4426DB1-1EBE-614A-BF10-2F77C68EA516}" type="pres">
      <dgm:prSet presAssocID="{C9912331-C356-49E3-9DB6-7900AC2D42DA}" presName="sibTrans" presStyleLbl="sibTrans1D1" presStyleIdx="3" presStyleCnt="5"/>
      <dgm:spPr/>
    </dgm:pt>
    <dgm:pt modelId="{0D22EF8C-512B-4E40-8D8E-38052FE13CEE}" type="pres">
      <dgm:prSet presAssocID="{C9912331-C356-49E3-9DB6-7900AC2D42DA}" presName="connectorText" presStyleLbl="sibTrans1D1" presStyleIdx="3" presStyleCnt="5"/>
      <dgm:spPr/>
    </dgm:pt>
    <dgm:pt modelId="{06A1AB90-F35F-2247-9BE5-12964F72C089}" type="pres">
      <dgm:prSet presAssocID="{92546C73-802B-49D4-8CD0-2BEC315BD905}" presName="node" presStyleLbl="node1" presStyleIdx="4" presStyleCnt="6">
        <dgm:presLayoutVars>
          <dgm:bulletEnabled val="1"/>
        </dgm:presLayoutVars>
      </dgm:prSet>
      <dgm:spPr/>
    </dgm:pt>
    <dgm:pt modelId="{CF90247B-A01A-FA4B-A14B-1D1DD4672090}" type="pres">
      <dgm:prSet presAssocID="{66B1D169-02B9-44DB-A95F-3E0517BF96AC}" presName="sibTrans" presStyleLbl="sibTrans1D1" presStyleIdx="4" presStyleCnt="5"/>
      <dgm:spPr/>
    </dgm:pt>
    <dgm:pt modelId="{61A980B2-5F2C-F94B-B5EC-81C8D0B974C6}" type="pres">
      <dgm:prSet presAssocID="{66B1D169-02B9-44DB-A95F-3E0517BF96AC}" presName="connectorText" presStyleLbl="sibTrans1D1" presStyleIdx="4" presStyleCnt="5"/>
      <dgm:spPr/>
    </dgm:pt>
    <dgm:pt modelId="{A02A54B2-C31E-7149-AD43-053BA92D6408}" type="pres">
      <dgm:prSet presAssocID="{6D8C9A99-A5B8-4BB8-A7CD-DB9571F5A846}" presName="node" presStyleLbl="node1" presStyleIdx="5" presStyleCnt="6">
        <dgm:presLayoutVars>
          <dgm:bulletEnabled val="1"/>
        </dgm:presLayoutVars>
      </dgm:prSet>
      <dgm:spPr/>
    </dgm:pt>
  </dgm:ptLst>
  <dgm:cxnLst>
    <dgm:cxn modelId="{C7AB7B0A-4908-0843-9794-19CF73F7439B}" type="presOf" srcId="{E420B430-87FA-4A79-8518-896E0349AA06}" destId="{E9311F47-BE86-4A48-B1FF-DEEAB98E51CC}" srcOrd="1" destOrd="0" presId="urn:microsoft.com/office/officeart/2016/7/layout/RepeatingBendingProcessNew"/>
    <dgm:cxn modelId="{30DAA217-6CED-314F-AFA4-4190B5DEFB7B}" type="presOf" srcId="{55FED977-CC8C-44A1-9101-08C3E1524D3C}" destId="{769616FD-9EDE-1C4B-8884-C13D7FA64B3A}" srcOrd="0" destOrd="0" presId="urn:microsoft.com/office/officeart/2016/7/layout/RepeatingBendingProcessNew"/>
    <dgm:cxn modelId="{69D0FD23-6AF5-3F4C-93CE-40998D654510}" type="presOf" srcId="{E420B430-87FA-4A79-8518-896E0349AA06}" destId="{6046E0F7-AC7D-6B4A-A04B-E0D224CB44E6}" srcOrd="0" destOrd="0" presId="urn:microsoft.com/office/officeart/2016/7/layout/RepeatingBendingProcessNew"/>
    <dgm:cxn modelId="{088FE133-8A73-6E49-9124-2C3957B718D8}" type="presOf" srcId="{92546C73-802B-49D4-8CD0-2BEC315BD905}" destId="{06A1AB90-F35F-2247-9BE5-12964F72C089}" srcOrd="0" destOrd="0" presId="urn:microsoft.com/office/officeart/2016/7/layout/RepeatingBendingProcessNew"/>
    <dgm:cxn modelId="{77BAA634-E2F0-1148-82AC-067E4B889A5D}" type="presOf" srcId="{FF2E49AE-1A12-41C3-BAF5-61E96115B166}" destId="{70735672-2E26-C84C-BBB6-7F5032E67CB7}" srcOrd="0" destOrd="0" presId="urn:microsoft.com/office/officeart/2016/7/layout/RepeatingBendingProcessNew"/>
    <dgm:cxn modelId="{9A3E7F62-C8FE-8E43-AD46-563C9173B486}" type="presOf" srcId="{6D8C9A99-A5B8-4BB8-A7CD-DB9571F5A846}" destId="{A02A54B2-C31E-7149-AD43-053BA92D6408}" srcOrd="0" destOrd="0" presId="urn:microsoft.com/office/officeart/2016/7/layout/RepeatingBendingProcessNew"/>
    <dgm:cxn modelId="{BAC36579-9D25-1046-A4C1-BE6A50BDC82C}" type="presOf" srcId="{62D1015B-DA00-4236-ACC9-E15E1D07AEA2}" destId="{40332646-61DC-7D49-B523-2B7F2AB29887}" srcOrd="0" destOrd="0" presId="urn:microsoft.com/office/officeart/2016/7/layout/RepeatingBendingProcessNew"/>
    <dgm:cxn modelId="{E5F7EA7E-54B9-2A42-8AE5-BEA69808F174}" type="presOf" srcId="{4A8F00D1-01C0-46F5-B16C-BAB8AFC8A599}" destId="{F8CD5E20-536C-364F-AC88-70F7413C7BE9}" srcOrd="0" destOrd="0" presId="urn:microsoft.com/office/officeart/2016/7/layout/RepeatingBendingProcessNew"/>
    <dgm:cxn modelId="{A4221180-C653-40E0-BAA5-226B92A1C39C}" srcId="{62D1015B-DA00-4236-ACC9-E15E1D07AEA2}" destId="{1D12689C-4D07-426D-8412-97CFB5109FA8}" srcOrd="3" destOrd="0" parTransId="{C3E27125-1FD4-4B92-BDB2-F8B562F798B8}" sibTransId="{C9912331-C356-49E3-9DB6-7900AC2D42DA}"/>
    <dgm:cxn modelId="{052CBD81-F4D9-3642-9956-7581DA26EC46}" type="presOf" srcId="{C9912331-C356-49E3-9DB6-7900AC2D42DA}" destId="{B4426DB1-1EBE-614A-BF10-2F77C68EA516}" srcOrd="0" destOrd="0" presId="urn:microsoft.com/office/officeart/2016/7/layout/RepeatingBendingProcessNew"/>
    <dgm:cxn modelId="{DC26E384-4285-4B7A-A7FD-601C504CCC18}" srcId="{62D1015B-DA00-4236-ACC9-E15E1D07AEA2}" destId="{6D8C9A99-A5B8-4BB8-A7CD-DB9571F5A846}" srcOrd="5" destOrd="0" parTransId="{3B615582-4F6B-4A59-A84B-A3A0C7BD465C}" sibTransId="{9FC874D2-4F6A-44F6-88A2-B5B225999D23}"/>
    <dgm:cxn modelId="{4379A68D-98E7-446E-88D0-7C760ADCE2F6}" srcId="{62D1015B-DA00-4236-ACC9-E15E1D07AEA2}" destId="{1F81C94A-6DAB-464C-9727-FDFBD84657DC}" srcOrd="1" destOrd="0" parTransId="{F54334E1-BD5E-4BBD-8780-6EAEB414D0AF}" sibTransId="{FF2E49AE-1A12-41C3-BAF5-61E96115B166}"/>
    <dgm:cxn modelId="{FCE51C9E-E357-B949-BD50-7B925E8056FF}" type="presOf" srcId="{C9912331-C356-49E3-9DB6-7900AC2D42DA}" destId="{0D22EF8C-512B-4E40-8D8E-38052FE13CEE}" srcOrd="1" destOrd="0" presId="urn:microsoft.com/office/officeart/2016/7/layout/RepeatingBendingProcessNew"/>
    <dgm:cxn modelId="{0B088D9E-69C4-4346-A104-7649EE424623}" type="presOf" srcId="{FF2E49AE-1A12-41C3-BAF5-61E96115B166}" destId="{341D15F5-4178-1B4B-BD99-257AECCDA432}" srcOrd="1" destOrd="0" presId="urn:microsoft.com/office/officeart/2016/7/layout/RepeatingBendingProcessNew"/>
    <dgm:cxn modelId="{B282C2A7-A718-7C46-BE54-B228DD67AC1A}" type="presOf" srcId="{1F81C94A-6DAB-464C-9727-FDFBD84657DC}" destId="{88B0F919-0518-1849-859C-583CDEFE8CC0}" srcOrd="0" destOrd="0" presId="urn:microsoft.com/office/officeart/2016/7/layout/RepeatingBendingProcessNew"/>
    <dgm:cxn modelId="{69CAF6A8-5A31-4A59-968C-5B5C0039CBB0}" srcId="{62D1015B-DA00-4236-ACC9-E15E1D07AEA2}" destId="{92546C73-802B-49D4-8CD0-2BEC315BD905}" srcOrd="4" destOrd="0" parTransId="{DDD407E7-D525-43CD-A880-E54938AEBB62}" sibTransId="{66B1D169-02B9-44DB-A95F-3E0517BF96AC}"/>
    <dgm:cxn modelId="{932ADAB1-2935-4381-AB68-CFBD30818EF1}" srcId="{62D1015B-DA00-4236-ACC9-E15E1D07AEA2}" destId="{55FED977-CC8C-44A1-9101-08C3E1524D3C}" srcOrd="0" destOrd="0" parTransId="{590DB9FA-C351-499D-8E30-1A1497DCB6BC}" sibTransId="{E420B430-87FA-4A79-8518-896E0349AA06}"/>
    <dgm:cxn modelId="{C8E36FB3-D19B-5145-8995-CEFA73C16BBF}" type="presOf" srcId="{66B1D169-02B9-44DB-A95F-3E0517BF96AC}" destId="{61A980B2-5F2C-F94B-B5EC-81C8D0B974C6}" srcOrd="1" destOrd="0" presId="urn:microsoft.com/office/officeart/2016/7/layout/RepeatingBendingProcessNew"/>
    <dgm:cxn modelId="{212FE9C4-99CE-484C-B001-67FA1D8077A1}" type="presOf" srcId="{B16E4371-A16D-4338-B6F9-E99DB29BBB34}" destId="{3206E551-A131-4945-AB28-F57A61ED44FF}" srcOrd="0" destOrd="0" presId="urn:microsoft.com/office/officeart/2016/7/layout/RepeatingBendingProcessNew"/>
    <dgm:cxn modelId="{C6763EC6-CDC2-104F-8D3C-BE3217575E2B}" type="presOf" srcId="{4A8F00D1-01C0-46F5-B16C-BAB8AFC8A599}" destId="{89C7FB54-160C-EA4A-90B2-CF6177A62A90}" srcOrd="1" destOrd="0" presId="urn:microsoft.com/office/officeart/2016/7/layout/RepeatingBendingProcessNew"/>
    <dgm:cxn modelId="{BAF3CFC9-4EA0-6B41-AAEF-7FBBA7648B18}" type="presOf" srcId="{66B1D169-02B9-44DB-A95F-3E0517BF96AC}" destId="{CF90247B-A01A-FA4B-A14B-1D1DD4672090}" srcOrd="0" destOrd="0" presId="urn:microsoft.com/office/officeart/2016/7/layout/RepeatingBendingProcessNew"/>
    <dgm:cxn modelId="{290947E9-9B34-104F-8A3B-C9411243826F}" type="presOf" srcId="{1D12689C-4D07-426D-8412-97CFB5109FA8}" destId="{233421EE-84F5-2540-A77A-FE06FCF6ED99}" srcOrd="0" destOrd="0" presId="urn:microsoft.com/office/officeart/2016/7/layout/RepeatingBendingProcessNew"/>
    <dgm:cxn modelId="{684E4CEC-DCC2-4895-8BB7-1A4B23C81756}" srcId="{62D1015B-DA00-4236-ACC9-E15E1D07AEA2}" destId="{B16E4371-A16D-4338-B6F9-E99DB29BBB34}" srcOrd="2" destOrd="0" parTransId="{9FE7528F-8AAD-48AA-8E77-7932291BC166}" sibTransId="{4A8F00D1-01C0-46F5-B16C-BAB8AFC8A599}"/>
    <dgm:cxn modelId="{D29B8A9E-1831-674D-8C00-81E3EB42739C}" type="presParOf" srcId="{40332646-61DC-7D49-B523-2B7F2AB29887}" destId="{769616FD-9EDE-1C4B-8884-C13D7FA64B3A}" srcOrd="0" destOrd="0" presId="urn:microsoft.com/office/officeart/2016/7/layout/RepeatingBendingProcessNew"/>
    <dgm:cxn modelId="{AF53B127-1A66-F244-B5EF-CCCF7AF81556}" type="presParOf" srcId="{40332646-61DC-7D49-B523-2B7F2AB29887}" destId="{6046E0F7-AC7D-6B4A-A04B-E0D224CB44E6}" srcOrd="1" destOrd="0" presId="urn:microsoft.com/office/officeart/2016/7/layout/RepeatingBendingProcessNew"/>
    <dgm:cxn modelId="{F0CB68AF-66C0-E748-86C3-CC73ACCEAEFB}" type="presParOf" srcId="{6046E0F7-AC7D-6B4A-A04B-E0D224CB44E6}" destId="{E9311F47-BE86-4A48-B1FF-DEEAB98E51CC}" srcOrd="0" destOrd="0" presId="urn:microsoft.com/office/officeart/2016/7/layout/RepeatingBendingProcessNew"/>
    <dgm:cxn modelId="{1588379A-82C1-A44F-A945-3AAEB5C82E90}" type="presParOf" srcId="{40332646-61DC-7D49-B523-2B7F2AB29887}" destId="{88B0F919-0518-1849-859C-583CDEFE8CC0}" srcOrd="2" destOrd="0" presId="urn:microsoft.com/office/officeart/2016/7/layout/RepeatingBendingProcessNew"/>
    <dgm:cxn modelId="{4B494C81-210B-B24D-B0F6-392D2B54A8BD}" type="presParOf" srcId="{40332646-61DC-7D49-B523-2B7F2AB29887}" destId="{70735672-2E26-C84C-BBB6-7F5032E67CB7}" srcOrd="3" destOrd="0" presId="urn:microsoft.com/office/officeart/2016/7/layout/RepeatingBendingProcessNew"/>
    <dgm:cxn modelId="{F6E715A3-4A58-BC45-BD19-6D02522CA2C9}" type="presParOf" srcId="{70735672-2E26-C84C-BBB6-7F5032E67CB7}" destId="{341D15F5-4178-1B4B-BD99-257AECCDA432}" srcOrd="0" destOrd="0" presId="urn:microsoft.com/office/officeart/2016/7/layout/RepeatingBendingProcessNew"/>
    <dgm:cxn modelId="{FD9FC562-EBD5-864A-B526-53C186BDC416}" type="presParOf" srcId="{40332646-61DC-7D49-B523-2B7F2AB29887}" destId="{3206E551-A131-4945-AB28-F57A61ED44FF}" srcOrd="4" destOrd="0" presId="urn:microsoft.com/office/officeart/2016/7/layout/RepeatingBendingProcessNew"/>
    <dgm:cxn modelId="{494C613C-8495-E942-98AE-8C00F8E8988B}" type="presParOf" srcId="{40332646-61DC-7D49-B523-2B7F2AB29887}" destId="{F8CD5E20-536C-364F-AC88-70F7413C7BE9}" srcOrd="5" destOrd="0" presId="urn:microsoft.com/office/officeart/2016/7/layout/RepeatingBendingProcessNew"/>
    <dgm:cxn modelId="{94276370-0ACB-4746-A040-1257BA378EE9}" type="presParOf" srcId="{F8CD5E20-536C-364F-AC88-70F7413C7BE9}" destId="{89C7FB54-160C-EA4A-90B2-CF6177A62A90}" srcOrd="0" destOrd="0" presId="urn:microsoft.com/office/officeart/2016/7/layout/RepeatingBendingProcessNew"/>
    <dgm:cxn modelId="{56D668DA-91D1-1A42-BB59-33DD44CE95B4}" type="presParOf" srcId="{40332646-61DC-7D49-B523-2B7F2AB29887}" destId="{233421EE-84F5-2540-A77A-FE06FCF6ED99}" srcOrd="6" destOrd="0" presId="urn:microsoft.com/office/officeart/2016/7/layout/RepeatingBendingProcessNew"/>
    <dgm:cxn modelId="{16DC5612-3F3C-2340-BEF7-5093986A026E}" type="presParOf" srcId="{40332646-61DC-7D49-B523-2B7F2AB29887}" destId="{B4426DB1-1EBE-614A-BF10-2F77C68EA516}" srcOrd="7" destOrd="0" presId="urn:microsoft.com/office/officeart/2016/7/layout/RepeatingBendingProcessNew"/>
    <dgm:cxn modelId="{682C12AA-8435-F740-A820-37993EAFA9D9}" type="presParOf" srcId="{B4426DB1-1EBE-614A-BF10-2F77C68EA516}" destId="{0D22EF8C-512B-4E40-8D8E-38052FE13CEE}" srcOrd="0" destOrd="0" presId="urn:microsoft.com/office/officeart/2016/7/layout/RepeatingBendingProcessNew"/>
    <dgm:cxn modelId="{405CE34F-AC95-E64B-97E6-0FEEA52CEA2C}" type="presParOf" srcId="{40332646-61DC-7D49-B523-2B7F2AB29887}" destId="{06A1AB90-F35F-2247-9BE5-12964F72C089}" srcOrd="8" destOrd="0" presId="urn:microsoft.com/office/officeart/2016/7/layout/RepeatingBendingProcessNew"/>
    <dgm:cxn modelId="{7F983BD8-C748-174F-BB4F-F7108C839C1E}" type="presParOf" srcId="{40332646-61DC-7D49-B523-2B7F2AB29887}" destId="{CF90247B-A01A-FA4B-A14B-1D1DD4672090}" srcOrd="9" destOrd="0" presId="urn:microsoft.com/office/officeart/2016/7/layout/RepeatingBendingProcessNew"/>
    <dgm:cxn modelId="{F18FB009-FB11-4943-9D49-3BF4FB390881}" type="presParOf" srcId="{CF90247B-A01A-FA4B-A14B-1D1DD4672090}" destId="{61A980B2-5F2C-F94B-B5EC-81C8D0B974C6}" srcOrd="0" destOrd="0" presId="urn:microsoft.com/office/officeart/2016/7/layout/RepeatingBendingProcessNew"/>
    <dgm:cxn modelId="{E6833534-1AFE-3141-8B2F-610A2C12BBE4}" type="presParOf" srcId="{40332646-61DC-7D49-B523-2B7F2AB29887}" destId="{A02A54B2-C31E-7149-AD43-053BA92D6408}" srcOrd="10"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E70F7E-338A-42CC-B0AD-070BABA09325}" type="doc">
      <dgm:prSet loTypeId="urn:microsoft.com/office/officeart/2016/7/layout/BasicTimeline" loCatId="process" qsTypeId="urn:microsoft.com/office/officeart/2005/8/quickstyle/simple1" qsCatId="simple" csTypeId="urn:microsoft.com/office/officeart/2005/8/colors/colorful5" csCatId="colorful" phldr="1"/>
      <dgm:spPr/>
      <dgm:t>
        <a:bodyPr/>
        <a:lstStyle/>
        <a:p>
          <a:endParaRPr lang="en-US"/>
        </a:p>
      </dgm:t>
    </dgm:pt>
    <dgm:pt modelId="{9FABBF25-6E51-4E3A-B323-4684B16517BA}">
      <dgm:prSet/>
      <dgm:spPr/>
      <dgm:t>
        <a:bodyPr/>
        <a:lstStyle/>
        <a:p>
          <a:pPr>
            <a:defRPr b="1"/>
          </a:pPr>
          <a:r>
            <a:rPr lang="en-US"/>
            <a:t>Dec. 2020</a:t>
          </a:r>
        </a:p>
      </dgm:t>
    </dgm:pt>
    <dgm:pt modelId="{70BE08C8-A664-4757-BEAD-D074BF07A068}" type="parTrans" cxnId="{D42C25BA-D822-422A-AB30-DDBDA271FF0D}">
      <dgm:prSet/>
      <dgm:spPr/>
      <dgm:t>
        <a:bodyPr/>
        <a:lstStyle/>
        <a:p>
          <a:endParaRPr lang="en-US"/>
        </a:p>
      </dgm:t>
    </dgm:pt>
    <dgm:pt modelId="{DDDAC57A-80B2-46F6-981D-4E0001E16E46}" type="sibTrans" cxnId="{D42C25BA-D822-422A-AB30-DDBDA271FF0D}">
      <dgm:prSet/>
      <dgm:spPr/>
      <dgm:t>
        <a:bodyPr/>
        <a:lstStyle/>
        <a:p>
          <a:endParaRPr lang="en-US"/>
        </a:p>
      </dgm:t>
    </dgm:pt>
    <dgm:pt modelId="{9E793520-AA02-4640-B09E-3E0DA4F13799}">
      <dgm:prSet/>
      <dgm:spPr/>
      <dgm:t>
        <a:bodyPr/>
        <a:lstStyle/>
        <a:p>
          <a:r>
            <a:rPr lang="en-US"/>
            <a:t>1. Preliminary Discussion with Diocese</a:t>
          </a:r>
        </a:p>
      </dgm:t>
    </dgm:pt>
    <dgm:pt modelId="{E5CE67E8-C153-4532-AD9A-89251829FFF2}" type="parTrans" cxnId="{572AE92A-5002-4F91-B532-3E5D5F48A2AE}">
      <dgm:prSet/>
      <dgm:spPr/>
      <dgm:t>
        <a:bodyPr/>
        <a:lstStyle/>
        <a:p>
          <a:endParaRPr lang="en-US"/>
        </a:p>
      </dgm:t>
    </dgm:pt>
    <dgm:pt modelId="{3DF02A70-EC0D-4D3B-AFBA-256FA474FB30}" type="sibTrans" cxnId="{572AE92A-5002-4F91-B532-3E5D5F48A2AE}">
      <dgm:prSet/>
      <dgm:spPr/>
      <dgm:t>
        <a:bodyPr/>
        <a:lstStyle/>
        <a:p>
          <a:endParaRPr lang="en-US"/>
        </a:p>
      </dgm:t>
    </dgm:pt>
    <dgm:pt modelId="{B2C81720-7E72-449E-AA92-E73D2A24778A}">
      <dgm:prSet/>
      <dgm:spPr/>
      <dgm:t>
        <a:bodyPr/>
        <a:lstStyle/>
        <a:p>
          <a:pPr>
            <a:defRPr b="1"/>
          </a:pPr>
          <a:r>
            <a:rPr lang="en-US"/>
            <a:t>Apr.–May 2021</a:t>
          </a:r>
        </a:p>
      </dgm:t>
    </dgm:pt>
    <dgm:pt modelId="{34595419-A1D5-4487-A897-A0CEA5DAC732}" type="parTrans" cxnId="{DD190D29-A987-4419-8F81-D442F31CE928}">
      <dgm:prSet/>
      <dgm:spPr/>
      <dgm:t>
        <a:bodyPr/>
        <a:lstStyle/>
        <a:p>
          <a:endParaRPr lang="en-US"/>
        </a:p>
      </dgm:t>
    </dgm:pt>
    <dgm:pt modelId="{0F6CA39F-4563-4D0C-9BBB-01352CED5102}" type="sibTrans" cxnId="{DD190D29-A987-4419-8F81-D442F31CE928}">
      <dgm:prSet/>
      <dgm:spPr/>
      <dgm:t>
        <a:bodyPr/>
        <a:lstStyle/>
        <a:p>
          <a:endParaRPr lang="en-US"/>
        </a:p>
      </dgm:t>
    </dgm:pt>
    <dgm:pt modelId="{0CDE108E-DA6A-4075-9902-B93B85369401}">
      <dgm:prSet/>
      <dgm:spPr/>
      <dgm:t>
        <a:bodyPr/>
        <a:lstStyle/>
        <a:p>
          <a:r>
            <a:rPr lang="en-US"/>
            <a:t>2. Finalised Project Brief</a:t>
          </a:r>
        </a:p>
      </dgm:t>
    </dgm:pt>
    <dgm:pt modelId="{49EE2124-38E8-4C89-8A92-422482C7C820}" type="parTrans" cxnId="{C17874A6-B075-4FD5-837A-B410A8A4414E}">
      <dgm:prSet/>
      <dgm:spPr/>
      <dgm:t>
        <a:bodyPr/>
        <a:lstStyle/>
        <a:p>
          <a:endParaRPr lang="en-US"/>
        </a:p>
      </dgm:t>
    </dgm:pt>
    <dgm:pt modelId="{AFC9BB4C-7B3C-4ACA-B468-A2647F453803}" type="sibTrans" cxnId="{C17874A6-B075-4FD5-837A-B410A8A4414E}">
      <dgm:prSet/>
      <dgm:spPr/>
      <dgm:t>
        <a:bodyPr/>
        <a:lstStyle/>
        <a:p>
          <a:endParaRPr lang="en-US"/>
        </a:p>
      </dgm:t>
    </dgm:pt>
    <dgm:pt modelId="{C189FBEF-1B0F-4C70-9874-287C255123EE}">
      <dgm:prSet/>
      <dgm:spPr/>
      <dgm:t>
        <a:bodyPr/>
        <a:lstStyle/>
        <a:p>
          <a:pPr>
            <a:defRPr b="1"/>
          </a:pPr>
          <a:r>
            <a:rPr lang="en-US"/>
            <a:t>June 2021</a:t>
          </a:r>
        </a:p>
      </dgm:t>
    </dgm:pt>
    <dgm:pt modelId="{506D8493-2F42-46DA-BE9F-0635E55958CA}" type="parTrans" cxnId="{8C84E690-467A-4AF0-AE08-2F4BC4B920E7}">
      <dgm:prSet/>
      <dgm:spPr/>
      <dgm:t>
        <a:bodyPr/>
        <a:lstStyle/>
        <a:p>
          <a:endParaRPr lang="en-US"/>
        </a:p>
      </dgm:t>
    </dgm:pt>
    <dgm:pt modelId="{1382CAF4-036A-4860-95E7-AA836435C91F}" type="sibTrans" cxnId="{8C84E690-467A-4AF0-AE08-2F4BC4B920E7}">
      <dgm:prSet/>
      <dgm:spPr/>
      <dgm:t>
        <a:bodyPr/>
        <a:lstStyle/>
        <a:p>
          <a:endParaRPr lang="en-US"/>
        </a:p>
      </dgm:t>
    </dgm:pt>
    <dgm:pt modelId="{7D09F108-553C-4B81-B6F9-33B94614FB6A}">
      <dgm:prSet/>
      <dgm:spPr/>
      <dgm:t>
        <a:bodyPr/>
        <a:lstStyle/>
        <a:p>
          <a:r>
            <a:rPr lang="en-US"/>
            <a:t>3. Appointed Consultants</a:t>
          </a:r>
        </a:p>
      </dgm:t>
    </dgm:pt>
    <dgm:pt modelId="{8DD9861B-1CB2-4468-8BC9-3D0AB1F294A6}" type="parTrans" cxnId="{A5382714-628B-48C2-9A2A-D28FD7563885}">
      <dgm:prSet/>
      <dgm:spPr/>
      <dgm:t>
        <a:bodyPr/>
        <a:lstStyle/>
        <a:p>
          <a:endParaRPr lang="en-US"/>
        </a:p>
      </dgm:t>
    </dgm:pt>
    <dgm:pt modelId="{FBD60F45-6B8B-49E3-B243-4BDA89707F58}" type="sibTrans" cxnId="{A5382714-628B-48C2-9A2A-D28FD7563885}">
      <dgm:prSet/>
      <dgm:spPr/>
      <dgm:t>
        <a:bodyPr/>
        <a:lstStyle/>
        <a:p>
          <a:endParaRPr lang="en-US"/>
        </a:p>
      </dgm:t>
    </dgm:pt>
    <dgm:pt modelId="{06E499CA-5D25-4942-8357-623AF1CAB56E}">
      <dgm:prSet/>
      <dgm:spPr/>
      <dgm:t>
        <a:bodyPr/>
        <a:lstStyle/>
        <a:p>
          <a:pPr>
            <a:defRPr b="1"/>
          </a:pPr>
          <a:r>
            <a:rPr lang="en-US"/>
            <a:t>Aug. 2021</a:t>
          </a:r>
        </a:p>
      </dgm:t>
    </dgm:pt>
    <dgm:pt modelId="{05218DC4-3018-42F8-A879-CF5F4D2739D3}" type="parTrans" cxnId="{FD5B5D5C-A8CA-4251-AC72-312835D7A6D8}">
      <dgm:prSet/>
      <dgm:spPr/>
      <dgm:t>
        <a:bodyPr/>
        <a:lstStyle/>
        <a:p>
          <a:endParaRPr lang="en-US"/>
        </a:p>
      </dgm:t>
    </dgm:pt>
    <dgm:pt modelId="{2C7B4EF3-1516-4204-ACDC-D7D2AF896534}" type="sibTrans" cxnId="{FD5B5D5C-A8CA-4251-AC72-312835D7A6D8}">
      <dgm:prSet/>
      <dgm:spPr/>
      <dgm:t>
        <a:bodyPr/>
        <a:lstStyle/>
        <a:p>
          <a:endParaRPr lang="en-US"/>
        </a:p>
      </dgm:t>
    </dgm:pt>
    <dgm:pt modelId="{5C06EA86-7AEB-4E70-959B-237E049EBE76}">
      <dgm:prSet/>
      <dgm:spPr/>
      <dgm:t>
        <a:bodyPr/>
        <a:lstStyle/>
        <a:p>
          <a:r>
            <a:rPr lang="en-US"/>
            <a:t>4. Site Investigation Reports prepared</a:t>
          </a:r>
        </a:p>
      </dgm:t>
    </dgm:pt>
    <dgm:pt modelId="{678CF709-AEEC-4107-B370-4BC428E74921}" type="parTrans" cxnId="{7FF0FCC7-B26C-436F-A8D4-AA9578DD82A9}">
      <dgm:prSet/>
      <dgm:spPr/>
      <dgm:t>
        <a:bodyPr/>
        <a:lstStyle/>
        <a:p>
          <a:endParaRPr lang="en-US"/>
        </a:p>
      </dgm:t>
    </dgm:pt>
    <dgm:pt modelId="{CE6E45A0-FF9C-48E6-8FFF-FBDE51813985}" type="sibTrans" cxnId="{7FF0FCC7-B26C-436F-A8D4-AA9578DD82A9}">
      <dgm:prSet/>
      <dgm:spPr/>
      <dgm:t>
        <a:bodyPr/>
        <a:lstStyle/>
        <a:p>
          <a:endParaRPr lang="en-US"/>
        </a:p>
      </dgm:t>
    </dgm:pt>
    <dgm:pt modelId="{B29F7593-DAF3-4F2D-A49D-B298D74E1B91}">
      <dgm:prSet/>
      <dgm:spPr/>
      <dgm:t>
        <a:bodyPr/>
        <a:lstStyle/>
        <a:p>
          <a:pPr>
            <a:defRPr b="1"/>
          </a:pPr>
          <a:r>
            <a:rPr lang="en-US"/>
            <a:t>Sep. 2021</a:t>
          </a:r>
        </a:p>
      </dgm:t>
    </dgm:pt>
    <dgm:pt modelId="{2CFE8DBA-D27C-4113-B183-238C58883447}" type="parTrans" cxnId="{0769C604-AC11-4B5F-BBEA-3B078F1E663C}">
      <dgm:prSet/>
      <dgm:spPr/>
      <dgm:t>
        <a:bodyPr/>
        <a:lstStyle/>
        <a:p>
          <a:endParaRPr lang="en-US"/>
        </a:p>
      </dgm:t>
    </dgm:pt>
    <dgm:pt modelId="{9ED16B72-C144-4516-AE62-442C1B41C7A1}" type="sibTrans" cxnId="{0769C604-AC11-4B5F-BBEA-3B078F1E663C}">
      <dgm:prSet/>
      <dgm:spPr/>
      <dgm:t>
        <a:bodyPr/>
        <a:lstStyle/>
        <a:p>
          <a:endParaRPr lang="en-US"/>
        </a:p>
      </dgm:t>
    </dgm:pt>
    <dgm:pt modelId="{F4B84633-D5EE-4ACA-B518-B2B331F5E2DF}">
      <dgm:prSet/>
      <dgm:spPr/>
      <dgm:t>
        <a:bodyPr/>
        <a:lstStyle/>
        <a:p>
          <a:r>
            <a:rPr lang="en-US"/>
            <a:t>5.Strategic Property Review Report</a:t>
          </a:r>
        </a:p>
      </dgm:t>
    </dgm:pt>
    <dgm:pt modelId="{A284FB9A-94F8-4EDC-8557-56FFED475852}" type="parTrans" cxnId="{F95BAC6A-D1CC-4580-AFCB-64D5BACD1403}">
      <dgm:prSet/>
      <dgm:spPr/>
      <dgm:t>
        <a:bodyPr/>
        <a:lstStyle/>
        <a:p>
          <a:endParaRPr lang="en-US"/>
        </a:p>
      </dgm:t>
    </dgm:pt>
    <dgm:pt modelId="{EB74FEC6-995E-4D41-994A-A004B1771293}" type="sibTrans" cxnId="{F95BAC6A-D1CC-4580-AFCB-64D5BACD1403}">
      <dgm:prSet/>
      <dgm:spPr/>
      <dgm:t>
        <a:bodyPr/>
        <a:lstStyle/>
        <a:p>
          <a:endParaRPr lang="en-US"/>
        </a:p>
      </dgm:t>
    </dgm:pt>
    <dgm:pt modelId="{7A1006D3-86C3-47CA-A8E1-47536A085936}">
      <dgm:prSet/>
      <dgm:spPr/>
      <dgm:t>
        <a:bodyPr/>
        <a:lstStyle/>
        <a:p>
          <a:pPr>
            <a:defRPr b="1"/>
          </a:pPr>
          <a:r>
            <a:rPr lang="en-US"/>
            <a:t>Currently</a:t>
          </a:r>
        </a:p>
      </dgm:t>
    </dgm:pt>
    <dgm:pt modelId="{CC1039D6-64BA-4C72-8CC8-C69034D6E54D}" type="parTrans" cxnId="{992B7D68-CB5D-437B-A44C-6D5FC8F1303C}">
      <dgm:prSet/>
      <dgm:spPr/>
      <dgm:t>
        <a:bodyPr/>
        <a:lstStyle/>
        <a:p>
          <a:endParaRPr lang="en-US"/>
        </a:p>
      </dgm:t>
    </dgm:pt>
    <dgm:pt modelId="{F2D66E45-C502-4B72-AC98-C0CF953FEC90}" type="sibTrans" cxnId="{992B7D68-CB5D-437B-A44C-6D5FC8F1303C}">
      <dgm:prSet/>
      <dgm:spPr/>
      <dgm:t>
        <a:bodyPr/>
        <a:lstStyle/>
        <a:p>
          <a:endParaRPr lang="en-US"/>
        </a:p>
      </dgm:t>
    </dgm:pt>
    <dgm:pt modelId="{B1ACEDCE-3EB3-48D9-A841-BAF0CF5E0035}">
      <dgm:prSet/>
      <dgm:spPr/>
      <dgm:t>
        <a:bodyPr/>
        <a:lstStyle/>
        <a:p>
          <a:r>
            <a:rPr lang="en-US"/>
            <a:t>6. Currently considering options and recommendations </a:t>
          </a:r>
        </a:p>
      </dgm:t>
    </dgm:pt>
    <dgm:pt modelId="{9C80E763-74E1-49CF-B4E2-A481583DBCF7}" type="parTrans" cxnId="{A2C9364D-0B6B-4E1C-BEA1-A6747E7A11D8}">
      <dgm:prSet/>
      <dgm:spPr/>
      <dgm:t>
        <a:bodyPr/>
        <a:lstStyle/>
        <a:p>
          <a:endParaRPr lang="en-US"/>
        </a:p>
      </dgm:t>
    </dgm:pt>
    <dgm:pt modelId="{84C9CEDC-7468-403A-A5D6-E73137C87AB3}" type="sibTrans" cxnId="{A2C9364D-0B6B-4E1C-BEA1-A6747E7A11D8}">
      <dgm:prSet/>
      <dgm:spPr/>
      <dgm:t>
        <a:bodyPr/>
        <a:lstStyle/>
        <a:p>
          <a:endParaRPr lang="en-US"/>
        </a:p>
      </dgm:t>
    </dgm:pt>
    <dgm:pt modelId="{AFE3592F-89F3-4D69-94BF-61EF5D83E035}">
      <dgm:prSet/>
      <dgm:spPr/>
      <dgm:t>
        <a:bodyPr/>
        <a:lstStyle/>
        <a:p>
          <a:pPr>
            <a:defRPr b="1"/>
          </a:pPr>
          <a:r>
            <a:rPr lang="en-US"/>
            <a:t>October</a:t>
          </a:r>
        </a:p>
      </dgm:t>
    </dgm:pt>
    <dgm:pt modelId="{2FF23321-DA67-4CCC-833B-40427188EBB6}" type="parTrans" cxnId="{CEE12A6F-6827-439B-AD61-696030BC7E64}">
      <dgm:prSet/>
      <dgm:spPr/>
      <dgm:t>
        <a:bodyPr/>
        <a:lstStyle/>
        <a:p>
          <a:endParaRPr lang="en-US"/>
        </a:p>
      </dgm:t>
    </dgm:pt>
    <dgm:pt modelId="{462A1433-00A9-402A-B846-816464A21AEB}" type="sibTrans" cxnId="{CEE12A6F-6827-439B-AD61-696030BC7E64}">
      <dgm:prSet/>
      <dgm:spPr/>
      <dgm:t>
        <a:bodyPr/>
        <a:lstStyle/>
        <a:p>
          <a:endParaRPr lang="en-US"/>
        </a:p>
      </dgm:t>
    </dgm:pt>
    <dgm:pt modelId="{B3EE7C22-B1E4-4AAC-8BF6-7876E9FB5760}">
      <dgm:prSet/>
      <dgm:spPr/>
      <dgm:t>
        <a:bodyPr/>
        <a:lstStyle/>
        <a:p>
          <a:r>
            <a:rPr lang="en-US"/>
            <a:t>7. Aim to present to Parish Council – October and to the Annual Parish Meeting in November 2021.</a:t>
          </a:r>
        </a:p>
      </dgm:t>
    </dgm:pt>
    <dgm:pt modelId="{B1DD5251-5FB6-466E-8AF9-242B5CD66CAE}" type="parTrans" cxnId="{7B1FA9AE-FC49-4364-A247-3C0D77981929}">
      <dgm:prSet/>
      <dgm:spPr/>
      <dgm:t>
        <a:bodyPr/>
        <a:lstStyle/>
        <a:p>
          <a:endParaRPr lang="en-US"/>
        </a:p>
      </dgm:t>
    </dgm:pt>
    <dgm:pt modelId="{15F3DF6E-B489-4B3B-B661-B4E56997DB1F}" type="sibTrans" cxnId="{7B1FA9AE-FC49-4364-A247-3C0D77981929}">
      <dgm:prSet/>
      <dgm:spPr/>
      <dgm:t>
        <a:bodyPr/>
        <a:lstStyle/>
        <a:p>
          <a:endParaRPr lang="en-US"/>
        </a:p>
      </dgm:t>
    </dgm:pt>
    <dgm:pt modelId="{28E11E8A-1AF8-3F48-8310-D19E7422B724}" type="pres">
      <dgm:prSet presAssocID="{90E70F7E-338A-42CC-B0AD-070BABA09325}" presName="root" presStyleCnt="0">
        <dgm:presLayoutVars>
          <dgm:chMax/>
          <dgm:chPref/>
          <dgm:animLvl val="lvl"/>
        </dgm:presLayoutVars>
      </dgm:prSet>
      <dgm:spPr/>
    </dgm:pt>
    <dgm:pt modelId="{84E4ED51-6505-0D45-A6AC-ECE80E0CFD76}" type="pres">
      <dgm:prSet presAssocID="{90E70F7E-338A-42CC-B0AD-070BABA09325}" presName="divider" presStyleLbl="fgAccFollowNode1" presStyleIdx="0" presStyleCnt="1"/>
      <dgm:spPr>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tailEnd type="triangle" w="lg" len="lg"/>
        </a:ln>
        <a:effectLst/>
      </dgm:spPr>
    </dgm:pt>
    <dgm:pt modelId="{C5B8E1B8-593E-5243-ACCD-F0EB4A2DDE94}" type="pres">
      <dgm:prSet presAssocID="{90E70F7E-338A-42CC-B0AD-070BABA09325}" presName="nodes" presStyleCnt="0">
        <dgm:presLayoutVars>
          <dgm:chMax/>
          <dgm:chPref/>
          <dgm:animLvl val="lvl"/>
        </dgm:presLayoutVars>
      </dgm:prSet>
      <dgm:spPr/>
    </dgm:pt>
    <dgm:pt modelId="{D4B12754-A38D-0E4A-AC5F-2F513B288481}" type="pres">
      <dgm:prSet presAssocID="{9FABBF25-6E51-4E3A-B323-4684B16517BA}" presName="composite" presStyleCnt="0"/>
      <dgm:spPr/>
    </dgm:pt>
    <dgm:pt modelId="{B04EFC23-BCE3-A440-BF5E-6AD87F24F893}" type="pres">
      <dgm:prSet presAssocID="{9FABBF25-6E51-4E3A-B323-4684B16517BA}" presName="L1TextContainer" presStyleLbl="revTx" presStyleIdx="0" presStyleCnt="7">
        <dgm:presLayoutVars>
          <dgm:chMax val="1"/>
          <dgm:chPref val="1"/>
          <dgm:bulletEnabled val="1"/>
        </dgm:presLayoutVars>
      </dgm:prSet>
      <dgm:spPr/>
    </dgm:pt>
    <dgm:pt modelId="{B02DFCC6-BFDB-7F4F-B0DF-87B5F1767295}" type="pres">
      <dgm:prSet presAssocID="{9FABBF25-6E51-4E3A-B323-4684B16517BA}" presName="L2TextContainerWrapper" presStyleCnt="0">
        <dgm:presLayoutVars>
          <dgm:chMax val="0"/>
          <dgm:chPref val="0"/>
          <dgm:bulletEnabled val="1"/>
        </dgm:presLayoutVars>
      </dgm:prSet>
      <dgm:spPr/>
    </dgm:pt>
    <dgm:pt modelId="{8D3DC485-6868-894C-86BD-01AE5697DA5E}" type="pres">
      <dgm:prSet presAssocID="{9FABBF25-6E51-4E3A-B323-4684B16517BA}" presName="L2TextContainer" presStyleLbl="bgAcc1" presStyleIdx="0" presStyleCnt="7"/>
      <dgm:spPr/>
    </dgm:pt>
    <dgm:pt modelId="{DBCFA43F-DD48-184C-8880-D84E6F7C6537}" type="pres">
      <dgm:prSet presAssocID="{9FABBF25-6E51-4E3A-B323-4684B16517BA}" presName="FlexibleEmptyPlaceHolder" presStyleCnt="0"/>
      <dgm:spPr/>
    </dgm:pt>
    <dgm:pt modelId="{D6316942-052D-E74D-AFFC-7EA83B91E205}" type="pres">
      <dgm:prSet presAssocID="{9FABBF25-6E51-4E3A-B323-4684B16517BA}" presName="ConnectLine" presStyleLbl="sibTrans1D1" presStyleIdx="0" presStyleCnt="7"/>
      <dgm:spPr>
        <a:noFill/>
        <a:ln w="12700" cap="flat" cmpd="sng" algn="ctr">
          <a:solidFill>
            <a:schemeClr val="accent5">
              <a:hueOff val="0"/>
              <a:satOff val="0"/>
              <a:lumOff val="0"/>
              <a:alphaOff val="0"/>
            </a:schemeClr>
          </a:solidFill>
          <a:prstDash val="dash"/>
        </a:ln>
        <a:effectLst/>
      </dgm:spPr>
    </dgm:pt>
    <dgm:pt modelId="{20261197-03DC-BB4D-9102-563488C34944}" type="pres">
      <dgm:prSet presAssocID="{9FABBF25-6E51-4E3A-B323-4684B16517BA}" presName="ConnectorPoint" presStyleLbl="alignNode1" presStyleIdx="0" presStyleCnt="7"/>
      <dgm:spPr/>
    </dgm:pt>
    <dgm:pt modelId="{65ECEC3C-1BCD-334C-BCD3-2E4D8B6C3503}" type="pres">
      <dgm:prSet presAssocID="{9FABBF25-6E51-4E3A-B323-4684B16517BA}" presName="EmptyPlaceHolder" presStyleCnt="0"/>
      <dgm:spPr/>
    </dgm:pt>
    <dgm:pt modelId="{2F92F7EF-1123-654B-A391-D1AF798240A3}" type="pres">
      <dgm:prSet presAssocID="{DDDAC57A-80B2-46F6-981D-4E0001E16E46}" presName="spaceBetweenRectangles" presStyleCnt="0"/>
      <dgm:spPr/>
    </dgm:pt>
    <dgm:pt modelId="{EC3F7835-9EA3-634E-97D8-4B6C30067E7A}" type="pres">
      <dgm:prSet presAssocID="{B2C81720-7E72-449E-AA92-E73D2A24778A}" presName="composite" presStyleCnt="0"/>
      <dgm:spPr/>
    </dgm:pt>
    <dgm:pt modelId="{05ECD396-1C07-E744-BF83-A3A1AA196E58}" type="pres">
      <dgm:prSet presAssocID="{B2C81720-7E72-449E-AA92-E73D2A24778A}" presName="L1TextContainer" presStyleLbl="revTx" presStyleIdx="1" presStyleCnt="7">
        <dgm:presLayoutVars>
          <dgm:chMax val="1"/>
          <dgm:chPref val="1"/>
          <dgm:bulletEnabled val="1"/>
        </dgm:presLayoutVars>
      </dgm:prSet>
      <dgm:spPr/>
    </dgm:pt>
    <dgm:pt modelId="{7A13F449-FC97-7B4D-8300-27FF88A6AB37}" type="pres">
      <dgm:prSet presAssocID="{B2C81720-7E72-449E-AA92-E73D2A24778A}" presName="L2TextContainerWrapper" presStyleCnt="0">
        <dgm:presLayoutVars>
          <dgm:chMax val="0"/>
          <dgm:chPref val="0"/>
          <dgm:bulletEnabled val="1"/>
        </dgm:presLayoutVars>
      </dgm:prSet>
      <dgm:spPr/>
    </dgm:pt>
    <dgm:pt modelId="{EDABD6F5-551E-BE48-8D77-7A8678A8E370}" type="pres">
      <dgm:prSet presAssocID="{B2C81720-7E72-449E-AA92-E73D2A24778A}" presName="L2TextContainer" presStyleLbl="bgAcc1" presStyleIdx="1" presStyleCnt="7"/>
      <dgm:spPr/>
    </dgm:pt>
    <dgm:pt modelId="{AEDB2B17-1E29-1046-8A0F-B34035007C74}" type="pres">
      <dgm:prSet presAssocID="{B2C81720-7E72-449E-AA92-E73D2A24778A}" presName="FlexibleEmptyPlaceHolder" presStyleCnt="0"/>
      <dgm:spPr/>
    </dgm:pt>
    <dgm:pt modelId="{B837F1BC-C75B-964B-A73A-F584E064A2FD}" type="pres">
      <dgm:prSet presAssocID="{B2C81720-7E72-449E-AA92-E73D2A24778A}" presName="ConnectLine" presStyleLbl="sibTrans1D1" presStyleIdx="1" presStyleCnt="7"/>
      <dgm:spPr>
        <a:noFill/>
        <a:ln w="12700" cap="flat" cmpd="sng" algn="ctr">
          <a:solidFill>
            <a:schemeClr val="accent5">
              <a:hueOff val="-1126424"/>
              <a:satOff val="-2903"/>
              <a:lumOff val="-1961"/>
              <a:alphaOff val="0"/>
            </a:schemeClr>
          </a:solidFill>
          <a:prstDash val="dash"/>
        </a:ln>
        <a:effectLst/>
      </dgm:spPr>
    </dgm:pt>
    <dgm:pt modelId="{6D1DBC5A-D6F9-8B46-9D02-9C8749CB390D}" type="pres">
      <dgm:prSet presAssocID="{B2C81720-7E72-449E-AA92-E73D2A24778A}" presName="ConnectorPoint" presStyleLbl="alignNode1" presStyleIdx="1" presStyleCnt="7"/>
      <dgm:spPr/>
    </dgm:pt>
    <dgm:pt modelId="{8B5801A4-5C70-AF47-889C-3177BEC684C8}" type="pres">
      <dgm:prSet presAssocID="{B2C81720-7E72-449E-AA92-E73D2A24778A}" presName="EmptyPlaceHolder" presStyleCnt="0"/>
      <dgm:spPr/>
    </dgm:pt>
    <dgm:pt modelId="{1D2BFB8F-B17A-124E-BF8B-C110E016728E}" type="pres">
      <dgm:prSet presAssocID="{0F6CA39F-4563-4D0C-9BBB-01352CED5102}" presName="spaceBetweenRectangles" presStyleCnt="0"/>
      <dgm:spPr/>
    </dgm:pt>
    <dgm:pt modelId="{A5EBAA22-C809-FC49-B9F3-5D36A824252B}" type="pres">
      <dgm:prSet presAssocID="{C189FBEF-1B0F-4C70-9874-287C255123EE}" presName="composite" presStyleCnt="0"/>
      <dgm:spPr/>
    </dgm:pt>
    <dgm:pt modelId="{4B01CDB0-0706-6348-A40C-3107E2F39CAD}" type="pres">
      <dgm:prSet presAssocID="{C189FBEF-1B0F-4C70-9874-287C255123EE}" presName="L1TextContainer" presStyleLbl="revTx" presStyleIdx="2" presStyleCnt="7">
        <dgm:presLayoutVars>
          <dgm:chMax val="1"/>
          <dgm:chPref val="1"/>
          <dgm:bulletEnabled val="1"/>
        </dgm:presLayoutVars>
      </dgm:prSet>
      <dgm:spPr/>
    </dgm:pt>
    <dgm:pt modelId="{62E063E2-D60D-AF49-AEA5-52C594A09C9A}" type="pres">
      <dgm:prSet presAssocID="{C189FBEF-1B0F-4C70-9874-287C255123EE}" presName="L2TextContainerWrapper" presStyleCnt="0">
        <dgm:presLayoutVars>
          <dgm:chMax val="0"/>
          <dgm:chPref val="0"/>
          <dgm:bulletEnabled val="1"/>
        </dgm:presLayoutVars>
      </dgm:prSet>
      <dgm:spPr/>
    </dgm:pt>
    <dgm:pt modelId="{982DB1E7-FD50-0448-8B7C-C201891D1DAB}" type="pres">
      <dgm:prSet presAssocID="{C189FBEF-1B0F-4C70-9874-287C255123EE}" presName="L2TextContainer" presStyleLbl="bgAcc1" presStyleIdx="2" presStyleCnt="7"/>
      <dgm:spPr/>
    </dgm:pt>
    <dgm:pt modelId="{22BF2CD6-4DAA-9F44-9E6B-DBCB74D00AD2}" type="pres">
      <dgm:prSet presAssocID="{C189FBEF-1B0F-4C70-9874-287C255123EE}" presName="FlexibleEmptyPlaceHolder" presStyleCnt="0"/>
      <dgm:spPr/>
    </dgm:pt>
    <dgm:pt modelId="{57615BCD-300C-0A4A-95AF-A448DF9191EF}" type="pres">
      <dgm:prSet presAssocID="{C189FBEF-1B0F-4C70-9874-287C255123EE}" presName="ConnectLine" presStyleLbl="sibTrans1D1" presStyleIdx="2" presStyleCnt="7"/>
      <dgm:spPr>
        <a:noFill/>
        <a:ln w="12700" cap="flat" cmpd="sng" algn="ctr">
          <a:solidFill>
            <a:schemeClr val="accent5">
              <a:hueOff val="-2252848"/>
              <a:satOff val="-5806"/>
              <a:lumOff val="-3922"/>
              <a:alphaOff val="0"/>
            </a:schemeClr>
          </a:solidFill>
          <a:prstDash val="dash"/>
        </a:ln>
        <a:effectLst/>
      </dgm:spPr>
    </dgm:pt>
    <dgm:pt modelId="{EA3DB729-3C97-3343-88AE-81CA6FF334F3}" type="pres">
      <dgm:prSet presAssocID="{C189FBEF-1B0F-4C70-9874-287C255123EE}" presName="ConnectorPoint" presStyleLbl="alignNode1" presStyleIdx="2" presStyleCnt="7"/>
      <dgm:spPr/>
    </dgm:pt>
    <dgm:pt modelId="{836A517E-17B8-BB4F-8A38-70CBF90F8B3A}" type="pres">
      <dgm:prSet presAssocID="{C189FBEF-1B0F-4C70-9874-287C255123EE}" presName="EmptyPlaceHolder" presStyleCnt="0"/>
      <dgm:spPr/>
    </dgm:pt>
    <dgm:pt modelId="{06C96173-5EE5-7441-A203-91EDE408D6F0}" type="pres">
      <dgm:prSet presAssocID="{1382CAF4-036A-4860-95E7-AA836435C91F}" presName="spaceBetweenRectangles" presStyleCnt="0"/>
      <dgm:spPr/>
    </dgm:pt>
    <dgm:pt modelId="{5A9CD95D-CE23-C844-A9FF-EA79F0652ADD}" type="pres">
      <dgm:prSet presAssocID="{06E499CA-5D25-4942-8357-623AF1CAB56E}" presName="composite" presStyleCnt="0"/>
      <dgm:spPr/>
    </dgm:pt>
    <dgm:pt modelId="{04FD0536-B0A4-234B-95E6-BC54F6FFE2FB}" type="pres">
      <dgm:prSet presAssocID="{06E499CA-5D25-4942-8357-623AF1CAB56E}" presName="L1TextContainer" presStyleLbl="revTx" presStyleIdx="3" presStyleCnt="7">
        <dgm:presLayoutVars>
          <dgm:chMax val="1"/>
          <dgm:chPref val="1"/>
          <dgm:bulletEnabled val="1"/>
        </dgm:presLayoutVars>
      </dgm:prSet>
      <dgm:spPr/>
    </dgm:pt>
    <dgm:pt modelId="{8F4E41FE-B0F9-5042-8894-97052588B907}" type="pres">
      <dgm:prSet presAssocID="{06E499CA-5D25-4942-8357-623AF1CAB56E}" presName="L2TextContainerWrapper" presStyleCnt="0">
        <dgm:presLayoutVars>
          <dgm:chMax val="0"/>
          <dgm:chPref val="0"/>
          <dgm:bulletEnabled val="1"/>
        </dgm:presLayoutVars>
      </dgm:prSet>
      <dgm:spPr/>
    </dgm:pt>
    <dgm:pt modelId="{2D0CFD6A-E36A-F24C-94FA-833ADFB0A8D6}" type="pres">
      <dgm:prSet presAssocID="{06E499CA-5D25-4942-8357-623AF1CAB56E}" presName="L2TextContainer" presStyleLbl="bgAcc1" presStyleIdx="3" presStyleCnt="7"/>
      <dgm:spPr/>
    </dgm:pt>
    <dgm:pt modelId="{252C893F-AECB-E44C-B407-365DC87E8C0A}" type="pres">
      <dgm:prSet presAssocID="{06E499CA-5D25-4942-8357-623AF1CAB56E}" presName="FlexibleEmptyPlaceHolder" presStyleCnt="0"/>
      <dgm:spPr/>
    </dgm:pt>
    <dgm:pt modelId="{25A4C5E4-7D51-4145-8551-E1DD611351A9}" type="pres">
      <dgm:prSet presAssocID="{06E499CA-5D25-4942-8357-623AF1CAB56E}" presName="ConnectLine" presStyleLbl="sibTrans1D1" presStyleIdx="3" presStyleCnt="7"/>
      <dgm:spPr>
        <a:noFill/>
        <a:ln w="12700" cap="flat" cmpd="sng" algn="ctr">
          <a:solidFill>
            <a:schemeClr val="accent5">
              <a:hueOff val="-3379271"/>
              <a:satOff val="-8710"/>
              <a:lumOff val="-5883"/>
              <a:alphaOff val="0"/>
            </a:schemeClr>
          </a:solidFill>
          <a:prstDash val="dash"/>
        </a:ln>
        <a:effectLst/>
      </dgm:spPr>
    </dgm:pt>
    <dgm:pt modelId="{F8B2FF9D-1BE8-4349-9509-7537E386DBC8}" type="pres">
      <dgm:prSet presAssocID="{06E499CA-5D25-4942-8357-623AF1CAB56E}" presName="ConnectorPoint" presStyleLbl="alignNode1" presStyleIdx="3" presStyleCnt="7"/>
      <dgm:spPr/>
    </dgm:pt>
    <dgm:pt modelId="{1CF5A368-AA6B-CD4A-8405-A7614FBF85C0}" type="pres">
      <dgm:prSet presAssocID="{06E499CA-5D25-4942-8357-623AF1CAB56E}" presName="EmptyPlaceHolder" presStyleCnt="0"/>
      <dgm:spPr/>
    </dgm:pt>
    <dgm:pt modelId="{F909D047-0FF0-E640-9A02-06C658B9FF1E}" type="pres">
      <dgm:prSet presAssocID="{2C7B4EF3-1516-4204-ACDC-D7D2AF896534}" presName="spaceBetweenRectangles" presStyleCnt="0"/>
      <dgm:spPr/>
    </dgm:pt>
    <dgm:pt modelId="{8F2DCF88-59C9-EA45-B677-1657AAA8FF2B}" type="pres">
      <dgm:prSet presAssocID="{B29F7593-DAF3-4F2D-A49D-B298D74E1B91}" presName="composite" presStyleCnt="0"/>
      <dgm:spPr/>
    </dgm:pt>
    <dgm:pt modelId="{8A467864-7C62-454D-9115-9D794B7A5A84}" type="pres">
      <dgm:prSet presAssocID="{B29F7593-DAF3-4F2D-A49D-B298D74E1B91}" presName="L1TextContainer" presStyleLbl="revTx" presStyleIdx="4" presStyleCnt="7">
        <dgm:presLayoutVars>
          <dgm:chMax val="1"/>
          <dgm:chPref val="1"/>
          <dgm:bulletEnabled val="1"/>
        </dgm:presLayoutVars>
      </dgm:prSet>
      <dgm:spPr/>
    </dgm:pt>
    <dgm:pt modelId="{A1138907-893C-9A43-ADC6-994DD9ABAF58}" type="pres">
      <dgm:prSet presAssocID="{B29F7593-DAF3-4F2D-A49D-B298D74E1B91}" presName="L2TextContainerWrapper" presStyleCnt="0">
        <dgm:presLayoutVars>
          <dgm:chMax val="0"/>
          <dgm:chPref val="0"/>
          <dgm:bulletEnabled val="1"/>
        </dgm:presLayoutVars>
      </dgm:prSet>
      <dgm:spPr/>
    </dgm:pt>
    <dgm:pt modelId="{F8D4539D-A7F7-F048-8A81-015291D485DA}" type="pres">
      <dgm:prSet presAssocID="{B29F7593-DAF3-4F2D-A49D-B298D74E1B91}" presName="L2TextContainer" presStyleLbl="bgAcc1" presStyleIdx="4" presStyleCnt="7"/>
      <dgm:spPr/>
    </dgm:pt>
    <dgm:pt modelId="{5CB4A43C-1874-B148-A78E-5B5C04B4EB6D}" type="pres">
      <dgm:prSet presAssocID="{B29F7593-DAF3-4F2D-A49D-B298D74E1B91}" presName="FlexibleEmptyPlaceHolder" presStyleCnt="0"/>
      <dgm:spPr/>
    </dgm:pt>
    <dgm:pt modelId="{413E6EB0-0EA0-E546-AAEA-ECB5DBE2E45D}" type="pres">
      <dgm:prSet presAssocID="{B29F7593-DAF3-4F2D-A49D-B298D74E1B91}" presName="ConnectLine" presStyleLbl="sibTrans1D1" presStyleIdx="4" presStyleCnt="7"/>
      <dgm:spPr>
        <a:noFill/>
        <a:ln w="12700" cap="flat" cmpd="sng" algn="ctr">
          <a:solidFill>
            <a:schemeClr val="accent5">
              <a:hueOff val="-4505695"/>
              <a:satOff val="-11613"/>
              <a:lumOff val="-7843"/>
              <a:alphaOff val="0"/>
            </a:schemeClr>
          </a:solidFill>
          <a:prstDash val="dash"/>
        </a:ln>
        <a:effectLst/>
      </dgm:spPr>
    </dgm:pt>
    <dgm:pt modelId="{B9684BB0-8FA4-9948-A303-73F993CC51EE}" type="pres">
      <dgm:prSet presAssocID="{B29F7593-DAF3-4F2D-A49D-B298D74E1B91}" presName="ConnectorPoint" presStyleLbl="alignNode1" presStyleIdx="4" presStyleCnt="7"/>
      <dgm:spPr/>
    </dgm:pt>
    <dgm:pt modelId="{47B6F273-5828-544D-99A1-74AEFC75B8EE}" type="pres">
      <dgm:prSet presAssocID="{B29F7593-DAF3-4F2D-A49D-B298D74E1B91}" presName="EmptyPlaceHolder" presStyleCnt="0"/>
      <dgm:spPr/>
    </dgm:pt>
    <dgm:pt modelId="{3857BDF6-796D-AE45-8DC3-1B62BB1EBC14}" type="pres">
      <dgm:prSet presAssocID="{9ED16B72-C144-4516-AE62-442C1B41C7A1}" presName="spaceBetweenRectangles" presStyleCnt="0"/>
      <dgm:spPr/>
    </dgm:pt>
    <dgm:pt modelId="{FA6F0F83-7140-E148-BE84-4B92D7F6C213}" type="pres">
      <dgm:prSet presAssocID="{7A1006D3-86C3-47CA-A8E1-47536A085936}" presName="composite" presStyleCnt="0"/>
      <dgm:spPr/>
    </dgm:pt>
    <dgm:pt modelId="{E1076AA4-177D-9E46-A31D-CC8D0A2F71F0}" type="pres">
      <dgm:prSet presAssocID="{7A1006D3-86C3-47CA-A8E1-47536A085936}" presName="L1TextContainer" presStyleLbl="revTx" presStyleIdx="5" presStyleCnt="7">
        <dgm:presLayoutVars>
          <dgm:chMax val="1"/>
          <dgm:chPref val="1"/>
          <dgm:bulletEnabled val="1"/>
        </dgm:presLayoutVars>
      </dgm:prSet>
      <dgm:spPr/>
    </dgm:pt>
    <dgm:pt modelId="{CFAC5E00-1F81-7B49-99FC-04716579A74E}" type="pres">
      <dgm:prSet presAssocID="{7A1006D3-86C3-47CA-A8E1-47536A085936}" presName="L2TextContainerWrapper" presStyleCnt="0">
        <dgm:presLayoutVars>
          <dgm:chMax val="0"/>
          <dgm:chPref val="0"/>
          <dgm:bulletEnabled val="1"/>
        </dgm:presLayoutVars>
      </dgm:prSet>
      <dgm:spPr/>
    </dgm:pt>
    <dgm:pt modelId="{5E0270BB-FE8F-1A4A-8124-DB1ED8ACCEF0}" type="pres">
      <dgm:prSet presAssocID="{7A1006D3-86C3-47CA-A8E1-47536A085936}" presName="L2TextContainer" presStyleLbl="bgAcc1" presStyleIdx="5" presStyleCnt="7"/>
      <dgm:spPr/>
    </dgm:pt>
    <dgm:pt modelId="{FB7A6BCF-0688-0A48-ACE7-84A0D552DEC0}" type="pres">
      <dgm:prSet presAssocID="{7A1006D3-86C3-47CA-A8E1-47536A085936}" presName="FlexibleEmptyPlaceHolder" presStyleCnt="0"/>
      <dgm:spPr/>
    </dgm:pt>
    <dgm:pt modelId="{6C6822BE-DAAC-EF46-A051-6245FA97978D}" type="pres">
      <dgm:prSet presAssocID="{7A1006D3-86C3-47CA-A8E1-47536A085936}" presName="ConnectLine" presStyleLbl="sibTrans1D1" presStyleIdx="5" presStyleCnt="7"/>
      <dgm:spPr>
        <a:noFill/>
        <a:ln w="12700" cap="flat" cmpd="sng" algn="ctr">
          <a:solidFill>
            <a:schemeClr val="accent5">
              <a:hueOff val="-5632119"/>
              <a:satOff val="-14516"/>
              <a:lumOff val="-9804"/>
              <a:alphaOff val="0"/>
            </a:schemeClr>
          </a:solidFill>
          <a:prstDash val="dash"/>
        </a:ln>
        <a:effectLst/>
      </dgm:spPr>
    </dgm:pt>
    <dgm:pt modelId="{99DEE736-EE03-964A-8D71-6C39B58612C2}" type="pres">
      <dgm:prSet presAssocID="{7A1006D3-86C3-47CA-A8E1-47536A085936}" presName="ConnectorPoint" presStyleLbl="alignNode1" presStyleIdx="5" presStyleCnt="7"/>
      <dgm:spPr/>
    </dgm:pt>
    <dgm:pt modelId="{28949669-076B-A746-A58E-1FF630E4F12A}" type="pres">
      <dgm:prSet presAssocID="{7A1006D3-86C3-47CA-A8E1-47536A085936}" presName="EmptyPlaceHolder" presStyleCnt="0"/>
      <dgm:spPr/>
    </dgm:pt>
    <dgm:pt modelId="{05EEBC35-1A1B-A348-8B5C-F6014C1B5FE2}" type="pres">
      <dgm:prSet presAssocID="{F2D66E45-C502-4B72-AC98-C0CF953FEC90}" presName="spaceBetweenRectangles" presStyleCnt="0"/>
      <dgm:spPr/>
    </dgm:pt>
    <dgm:pt modelId="{B3D11A4F-A697-1840-9909-73A48FF8B687}" type="pres">
      <dgm:prSet presAssocID="{AFE3592F-89F3-4D69-94BF-61EF5D83E035}" presName="composite" presStyleCnt="0"/>
      <dgm:spPr/>
    </dgm:pt>
    <dgm:pt modelId="{FA6322E5-9990-D84A-90C2-8B7F80231B33}" type="pres">
      <dgm:prSet presAssocID="{AFE3592F-89F3-4D69-94BF-61EF5D83E035}" presName="L1TextContainer" presStyleLbl="revTx" presStyleIdx="6" presStyleCnt="7">
        <dgm:presLayoutVars>
          <dgm:chMax val="1"/>
          <dgm:chPref val="1"/>
          <dgm:bulletEnabled val="1"/>
        </dgm:presLayoutVars>
      </dgm:prSet>
      <dgm:spPr/>
    </dgm:pt>
    <dgm:pt modelId="{B3711C0D-E609-6D40-8807-C3E91C59B24B}" type="pres">
      <dgm:prSet presAssocID="{AFE3592F-89F3-4D69-94BF-61EF5D83E035}" presName="L2TextContainerWrapper" presStyleCnt="0">
        <dgm:presLayoutVars>
          <dgm:chMax val="0"/>
          <dgm:chPref val="0"/>
          <dgm:bulletEnabled val="1"/>
        </dgm:presLayoutVars>
      </dgm:prSet>
      <dgm:spPr/>
    </dgm:pt>
    <dgm:pt modelId="{8FC67094-98C9-2F47-A2CC-7541F92A2772}" type="pres">
      <dgm:prSet presAssocID="{AFE3592F-89F3-4D69-94BF-61EF5D83E035}" presName="L2TextContainer" presStyleLbl="bgAcc1" presStyleIdx="6" presStyleCnt="7"/>
      <dgm:spPr/>
    </dgm:pt>
    <dgm:pt modelId="{BA098D4A-C8E4-F94F-A488-04D0DAE90F8A}" type="pres">
      <dgm:prSet presAssocID="{AFE3592F-89F3-4D69-94BF-61EF5D83E035}" presName="FlexibleEmptyPlaceHolder" presStyleCnt="0"/>
      <dgm:spPr/>
    </dgm:pt>
    <dgm:pt modelId="{9A31C1C2-4F1C-C44E-B653-10C73FB93F3B}" type="pres">
      <dgm:prSet presAssocID="{AFE3592F-89F3-4D69-94BF-61EF5D83E035}" presName="ConnectLine" presStyleLbl="sibTrans1D1" presStyleIdx="6" presStyleCnt="7"/>
      <dgm:spPr>
        <a:noFill/>
        <a:ln w="12700" cap="flat" cmpd="sng" algn="ctr">
          <a:solidFill>
            <a:schemeClr val="accent5">
              <a:hueOff val="-6758543"/>
              <a:satOff val="-17419"/>
              <a:lumOff val="-11765"/>
              <a:alphaOff val="0"/>
            </a:schemeClr>
          </a:solidFill>
          <a:prstDash val="dash"/>
        </a:ln>
        <a:effectLst/>
      </dgm:spPr>
    </dgm:pt>
    <dgm:pt modelId="{67CEED0F-4707-0543-BC79-7D26E5006A79}" type="pres">
      <dgm:prSet presAssocID="{AFE3592F-89F3-4D69-94BF-61EF5D83E035}" presName="ConnectorPoint" presStyleLbl="alignNode1" presStyleIdx="6" presStyleCnt="7"/>
      <dgm:spPr/>
    </dgm:pt>
    <dgm:pt modelId="{402492E5-9FCB-C849-90D9-8BAFF45A6AA4}" type="pres">
      <dgm:prSet presAssocID="{AFE3592F-89F3-4D69-94BF-61EF5D83E035}" presName="EmptyPlaceHolder" presStyleCnt="0"/>
      <dgm:spPr/>
    </dgm:pt>
  </dgm:ptLst>
  <dgm:cxnLst>
    <dgm:cxn modelId="{0769C604-AC11-4B5F-BBEA-3B078F1E663C}" srcId="{90E70F7E-338A-42CC-B0AD-070BABA09325}" destId="{B29F7593-DAF3-4F2D-A49D-B298D74E1B91}" srcOrd="4" destOrd="0" parTransId="{2CFE8DBA-D27C-4113-B183-238C58883447}" sibTransId="{9ED16B72-C144-4516-AE62-442C1B41C7A1}"/>
    <dgm:cxn modelId="{A5382714-628B-48C2-9A2A-D28FD7563885}" srcId="{C189FBEF-1B0F-4C70-9874-287C255123EE}" destId="{7D09F108-553C-4B81-B6F9-33B94614FB6A}" srcOrd="0" destOrd="0" parTransId="{8DD9861B-1CB2-4468-8BC9-3D0AB1F294A6}" sibTransId="{FBD60F45-6B8B-49E3-B243-4BDA89707F58}"/>
    <dgm:cxn modelId="{DD190D29-A987-4419-8F81-D442F31CE928}" srcId="{90E70F7E-338A-42CC-B0AD-070BABA09325}" destId="{B2C81720-7E72-449E-AA92-E73D2A24778A}" srcOrd="1" destOrd="0" parTransId="{34595419-A1D5-4487-A897-A0CEA5DAC732}" sibTransId="{0F6CA39F-4563-4D0C-9BBB-01352CED5102}"/>
    <dgm:cxn modelId="{572AE92A-5002-4F91-B532-3E5D5F48A2AE}" srcId="{9FABBF25-6E51-4E3A-B323-4684B16517BA}" destId="{9E793520-AA02-4640-B09E-3E0DA4F13799}" srcOrd="0" destOrd="0" parTransId="{E5CE67E8-C153-4532-AD9A-89251829FFF2}" sibTransId="{3DF02A70-EC0D-4D3B-AFBA-256FA474FB30}"/>
    <dgm:cxn modelId="{3EB43E30-58B8-894E-9AD4-4413F45E7EE7}" type="presOf" srcId="{C189FBEF-1B0F-4C70-9874-287C255123EE}" destId="{4B01CDB0-0706-6348-A40C-3107E2F39CAD}" srcOrd="0" destOrd="0" presId="urn:microsoft.com/office/officeart/2016/7/layout/BasicTimeline"/>
    <dgm:cxn modelId="{39E5333E-9AE6-BD44-B98C-D1297D30EF62}" type="presOf" srcId="{0CDE108E-DA6A-4075-9902-B93B85369401}" destId="{EDABD6F5-551E-BE48-8D77-7A8678A8E370}" srcOrd="0" destOrd="0" presId="urn:microsoft.com/office/officeart/2016/7/layout/BasicTimeline"/>
    <dgm:cxn modelId="{1773C744-9226-F74A-B1F1-F21210B7B4AF}" type="presOf" srcId="{F4B84633-D5EE-4ACA-B518-B2B331F5E2DF}" destId="{F8D4539D-A7F7-F048-8A81-015291D485DA}" srcOrd="0" destOrd="0" presId="urn:microsoft.com/office/officeart/2016/7/layout/BasicTimeline"/>
    <dgm:cxn modelId="{55F2654B-6702-9146-B78C-C44DBFF38D5D}" type="presOf" srcId="{B3EE7C22-B1E4-4AAC-8BF6-7876E9FB5760}" destId="{8FC67094-98C9-2F47-A2CC-7541F92A2772}" srcOrd="0" destOrd="0" presId="urn:microsoft.com/office/officeart/2016/7/layout/BasicTimeline"/>
    <dgm:cxn modelId="{A2C9364D-0B6B-4E1C-BEA1-A6747E7A11D8}" srcId="{7A1006D3-86C3-47CA-A8E1-47536A085936}" destId="{B1ACEDCE-3EB3-48D9-A841-BAF0CF5E0035}" srcOrd="0" destOrd="0" parTransId="{9C80E763-74E1-49CF-B4E2-A481583DBCF7}" sibTransId="{84C9CEDC-7468-403A-A5D6-E73137C87AB3}"/>
    <dgm:cxn modelId="{03F16351-0E68-F34A-AB34-BF7F2ABD2C75}" type="presOf" srcId="{9E793520-AA02-4640-B09E-3E0DA4F13799}" destId="{8D3DC485-6868-894C-86BD-01AE5697DA5E}" srcOrd="0" destOrd="0" presId="urn:microsoft.com/office/officeart/2016/7/layout/BasicTimeline"/>
    <dgm:cxn modelId="{C54B945B-D763-5345-8616-B2D331842445}" type="presOf" srcId="{AFE3592F-89F3-4D69-94BF-61EF5D83E035}" destId="{FA6322E5-9990-D84A-90C2-8B7F80231B33}" srcOrd="0" destOrd="0" presId="urn:microsoft.com/office/officeart/2016/7/layout/BasicTimeline"/>
    <dgm:cxn modelId="{FD5B5D5C-A8CA-4251-AC72-312835D7A6D8}" srcId="{90E70F7E-338A-42CC-B0AD-070BABA09325}" destId="{06E499CA-5D25-4942-8357-623AF1CAB56E}" srcOrd="3" destOrd="0" parTransId="{05218DC4-3018-42F8-A879-CF5F4D2739D3}" sibTransId="{2C7B4EF3-1516-4204-ACDC-D7D2AF896534}"/>
    <dgm:cxn modelId="{992B7D68-CB5D-437B-A44C-6D5FC8F1303C}" srcId="{90E70F7E-338A-42CC-B0AD-070BABA09325}" destId="{7A1006D3-86C3-47CA-A8E1-47536A085936}" srcOrd="5" destOrd="0" parTransId="{CC1039D6-64BA-4C72-8CC8-C69034D6E54D}" sibTransId="{F2D66E45-C502-4B72-AC98-C0CF953FEC90}"/>
    <dgm:cxn modelId="{F95BAC6A-D1CC-4580-AFCB-64D5BACD1403}" srcId="{B29F7593-DAF3-4F2D-A49D-B298D74E1B91}" destId="{F4B84633-D5EE-4ACA-B518-B2B331F5E2DF}" srcOrd="0" destOrd="0" parTransId="{A284FB9A-94F8-4EDC-8557-56FFED475852}" sibTransId="{EB74FEC6-995E-4D41-994A-A004B1771293}"/>
    <dgm:cxn modelId="{4234CF6B-F262-454D-8923-2EED56F24C53}" type="presOf" srcId="{B2C81720-7E72-449E-AA92-E73D2A24778A}" destId="{05ECD396-1C07-E744-BF83-A3A1AA196E58}" srcOrd="0" destOrd="0" presId="urn:microsoft.com/office/officeart/2016/7/layout/BasicTimeline"/>
    <dgm:cxn modelId="{CEE12A6F-6827-439B-AD61-696030BC7E64}" srcId="{90E70F7E-338A-42CC-B0AD-070BABA09325}" destId="{AFE3592F-89F3-4D69-94BF-61EF5D83E035}" srcOrd="6" destOrd="0" parTransId="{2FF23321-DA67-4CCC-833B-40427188EBB6}" sibTransId="{462A1433-00A9-402A-B846-816464A21AEB}"/>
    <dgm:cxn modelId="{D72D8972-8FD0-D847-8058-7C64CB9DE461}" type="presOf" srcId="{7D09F108-553C-4B81-B6F9-33B94614FB6A}" destId="{982DB1E7-FD50-0448-8B7C-C201891D1DAB}" srcOrd="0" destOrd="0" presId="urn:microsoft.com/office/officeart/2016/7/layout/BasicTimeline"/>
    <dgm:cxn modelId="{7C3AD881-4D1C-CD41-AF9B-1E1AEDB5D05C}" type="presOf" srcId="{5C06EA86-7AEB-4E70-959B-237E049EBE76}" destId="{2D0CFD6A-E36A-F24C-94FA-833ADFB0A8D6}" srcOrd="0" destOrd="0" presId="urn:microsoft.com/office/officeart/2016/7/layout/BasicTimeline"/>
    <dgm:cxn modelId="{6FEEA184-B492-0649-9DFB-E3AAD57DA112}" type="presOf" srcId="{06E499CA-5D25-4942-8357-623AF1CAB56E}" destId="{04FD0536-B0A4-234B-95E6-BC54F6FFE2FB}" srcOrd="0" destOrd="0" presId="urn:microsoft.com/office/officeart/2016/7/layout/BasicTimeline"/>
    <dgm:cxn modelId="{8C84E690-467A-4AF0-AE08-2F4BC4B920E7}" srcId="{90E70F7E-338A-42CC-B0AD-070BABA09325}" destId="{C189FBEF-1B0F-4C70-9874-287C255123EE}" srcOrd="2" destOrd="0" parTransId="{506D8493-2F42-46DA-BE9F-0635E55958CA}" sibTransId="{1382CAF4-036A-4860-95E7-AA836435C91F}"/>
    <dgm:cxn modelId="{C17874A6-B075-4FD5-837A-B410A8A4414E}" srcId="{B2C81720-7E72-449E-AA92-E73D2A24778A}" destId="{0CDE108E-DA6A-4075-9902-B93B85369401}" srcOrd="0" destOrd="0" parTransId="{49EE2124-38E8-4C89-8A92-422482C7C820}" sibTransId="{AFC9BB4C-7B3C-4ACA-B468-A2647F453803}"/>
    <dgm:cxn modelId="{7B1FA9AE-FC49-4364-A247-3C0D77981929}" srcId="{AFE3592F-89F3-4D69-94BF-61EF5D83E035}" destId="{B3EE7C22-B1E4-4AAC-8BF6-7876E9FB5760}" srcOrd="0" destOrd="0" parTransId="{B1DD5251-5FB6-466E-8AF9-242B5CD66CAE}" sibTransId="{15F3DF6E-B489-4B3B-B661-B4E56997DB1F}"/>
    <dgm:cxn modelId="{D42C25BA-D822-422A-AB30-DDBDA271FF0D}" srcId="{90E70F7E-338A-42CC-B0AD-070BABA09325}" destId="{9FABBF25-6E51-4E3A-B323-4684B16517BA}" srcOrd="0" destOrd="0" parTransId="{70BE08C8-A664-4757-BEAD-D074BF07A068}" sibTransId="{DDDAC57A-80B2-46F6-981D-4E0001E16E46}"/>
    <dgm:cxn modelId="{5148E6C4-BF42-4342-B539-280052182B79}" type="presOf" srcId="{7A1006D3-86C3-47CA-A8E1-47536A085936}" destId="{E1076AA4-177D-9E46-A31D-CC8D0A2F71F0}" srcOrd="0" destOrd="0" presId="urn:microsoft.com/office/officeart/2016/7/layout/BasicTimeline"/>
    <dgm:cxn modelId="{8F0B1EC7-3466-214E-8792-83D3BD8989B4}" type="presOf" srcId="{9FABBF25-6E51-4E3A-B323-4684B16517BA}" destId="{B04EFC23-BCE3-A440-BF5E-6AD87F24F893}" srcOrd="0" destOrd="0" presId="urn:microsoft.com/office/officeart/2016/7/layout/BasicTimeline"/>
    <dgm:cxn modelId="{7FF0FCC7-B26C-436F-A8D4-AA9578DD82A9}" srcId="{06E499CA-5D25-4942-8357-623AF1CAB56E}" destId="{5C06EA86-7AEB-4E70-959B-237E049EBE76}" srcOrd="0" destOrd="0" parTransId="{678CF709-AEEC-4107-B370-4BC428E74921}" sibTransId="{CE6E45A0-FF9C-48E6-8FFF-FBDE51813985}"/>
    <dgm:cxn modelId="{D24F44D2-A87C-3D48-AF00-8206EA0B71EB}" type="presOf" srcId="{B29F7593-DAF3-4F2D-A49D-B298D74E1B91}" destId="{8A467864-7C62-454D-9115-9D794B7A5A84}" srcOrd="0" destOrd="0" presId="urn:microsoft.com/office/officeart/2016/7/layout/BasicTimeline"/>
    <dgm:cxn modelId="{9DE76DD9-D4DC-DD44-9419-B66562D97AB3}" type="presOf" srcId="{90E70F7E-338A-42CC-B0AD-070BABA09325}" destId="{28E11E8A-1AF8-3F48-8310-D19E7422B724}" srcOrd="0" destOrd="0" presId="urn:microsoft.com/office/officeart/2016/7/layout/BasicTimeline"/>
    <dgm:cxn modelId="{CCAD24ED-EC49-9E40-95CD-B7AA4A14C611}" type="presOf" srcId="{B1ACEDCE-3EB3-48D9-A841-BAF0CF5E0035}" destId="{5E0270BB-FE8F-1A4A-8124-DB1ED8ACCEF0}" srcOrd="0" destOrd="0" presId="urn:microsoft.com/office/officeart/2016/7/layout/BasicTimeline"/>
    <dgm:cxn modelId="{3AECCBEC-7676-7C49-A8ED-38D352A3035D}" type="presParOf" srcId="{28E11E8A-1AF8-3F48-8310-D19E7422B724}" destId="{84E4ED51-6505-0D45-A6AC-ECE80E0CFD76}" srcOrd="0" destOrd="0" presId="urn:microsoft.com/office/officeart/2016/7/layout/BasicTimeline"/>
    <dgm:cxn modelId="{3E4B1B38-7983-184C-ABFB-DA4943A87BBC}" type="presParOf" srcId="{28E11E8A-1AF8-3F48-8310-D19E7422B724}" destId="{C5B8E1B8-593E-5243-ACCD-F0EB4A2DDE94}" srcOrd="1" destOrd="0" presId="urn:microsoft.com/office/officeart/2016/7/layout/BasicTimeline"/>
    <dgm:cxn modelId="{CF91F871-319F-C147-8C2D-C59EE4508D36}" type="presParOf" srcId="{C5B8E1B8-593E-5243-ACCD-F0EB4A2DDE94}" destId="{D4B12754-A38D-0E4A-AC5F-2F513B288481}" srcOrd="0" destOrd="0" presId="urn:microsoft.com/office/officeart/2016/7/layout/BasicTimeline"/>
    <dgm:cxn modelId="{3FE81007-7FF9-BB46-ADAE-D0E1FB6E045F}" type="presParOf" srcId="{D4B12754-A38D-0E4A-AC5F-2F513B288481}" destId="{B04EFC23-BCE3-A440-BF5E-6AD87F24F893}" srcOrd="0" destOrd="0" presId="urn:microsoft.com/office/officeart/2016/7/layout/BasicTimeline"/>
    <dgm:cxn modelId="{C3CC6E66-6342-5549-88BA-2341FAED435B}" type="presParOf" srcId="{D4B12754-A38D-0E4A-AC5F-2F513B288481}" destId="{B02DFCC6-BFDB-7F4F-B0DF-87B5F1767295}" srcOrd="1" destOrd="0" presId="urn:microsoft.com/office/officeart/2016/7/layout/BasicTimeline"/>
    <dgm:cxn modelId="{EE4C0EF5-72E7-254E-AD5B-4A4F8427C89B}" type="presParOf" srcId="{B02DFCC6-BFDB-7F4F-B0DF-87B5F1767295}" destId="{8D3DC485-6868-894C-86BD-01AE5697DA5E}" srcOrd="0" destOrd="0" presId="urn:microsoft.com/office/officeart/2016/7/layout/BasicTimeline"/>
    <dgm:cxn modelId="{CB061E37-B280-8048-8613-BA4B49F38845}" type="presParOf" srcId="{B02DFCC6-BFDB-7F4F-B0DF-87B5F1767295}" destId="{DBCFA43F-DD48-184C-8880-D84E6F7C6537}" srcOrd="1" destOrd="0" presId="urn:microsoft.com/office/officeart/2016/7/layout/BasicTimeline"/>
    <dgm:cxn modelId="{FCDD89CF-6255-FF45-8B90-0BD4487430A8}" type="presParOf" srcId="{D4B12754-A38D-0E4A-AC5F-2F513B288481}" destId="{D6316942-052D-E74D-AFFC-7EA83B91E205}" srcOrd="2" destOrd="0" presId="urn:microsoft.com/office/officeart/2016/7/layout/BasicTimeline"/>
    <dgm:cxn modelId="{BEA6A5F6-6A44-C94F-889B-1641E92E7546}" type="presParOf" srcId="{D4B12754-A38D-0E4A-AC5F-2F513B288481}" destId="{20261197-03DC-BB4D-9102-563488C34944}" srcOrd="3" destOrd="0" presId="urn:microsoft.com/office/officeart/2016/7/layout/BasicTimeline"/>
    <dgm:cxn modelId="{116F482B-68E7-BE47-BE74-4617A554F054}" type="presParOf" srcId="{D4B12754-A38D-0E4A-AC5F-2F513B288481}" destId="{65ECEC3C-1BCD-334C-BCD3-2E4D8B6C3503}" srcOrd="4" destOrd="0" presId="urn:microsoft.com/office/officeart/2016/7/layout/BasicTimeline"/>
    <dgm:cxn modelId="{9C96EC9E-916D-854D-8091-3617B8FB2CD7}" type="presParOf" srcId="{C5B8E1B8-593E-5243-ACCD-F0EB4A2DDE94}" destId="{2F92F7EF-1123-654B-A391-D1AF798240A3}" srcOrd="1" destOrd="0" presId="urn:microsoft.com/office/officeart/2016/7/layout/BasicTimeline"/>
    <dgm:cxn modelId="{B02B42A0-7C9C-F24C-81A0-33340600A0E3}" type="presParOf" srcId="{C5B8E1B8-593E-5243-ACCD-F0EB4A2DDE94}" destId="{EC3F7835-9EA3-634E-97D8-4B6C30067E7A}" srcOrd="2" destOrd="0" presId="urn:microsoft.com/office/officeart/2016/7/layout/BasicTimeline"/>
    <dgm:cxn modelId="{60D1A6F6-A458-9F41-B53D-E08BC7FEA177}" type="presParOf" srcId="{EC3F7835-9EA3-634E-97D8-4B6C30067E7A}" destId="{05ECD396-1C07-E744-BF83-A3A1AA196E58}" srcOrd="0" destOrd="0" presId="urn:microsoft.com/office/officeart/2016/7/layout/BasicTimeline"/>
    <dgm:cxn modelId="{C3272464-C785-FC41-8FCF-10782FB004D8}" type="presParOf" srcId="{EC3F7835-9EA3-634E-97D8-4B6C30067E7A}" destId="{7A13F449-FC97-7B4D-8300-27FF88A6AB37}" srcOrd="1" destOrd="0" presId="urn:microsoft.com/office/officeart/2016/7/layout/BasicTimeline"/>
    <dgm:cxn modelId="{678FE527-92FB-2744-A5AA-17EFC7BFB678}" type="presParOf" srcId="{7A13F449-FC97-7B4D-8300-27FF88A6AB37}" destId="{EDABD6F5-551E-BE48-8D77-7A8678A8E370}" srcOrd="0" destOrd="0" presId="urn:microsoft.com/office/officeart/2016/7/layout/BasicTimeline"/>
    <dgm:cxn modelId="{6A436696-FE55-484A-82E2-EDB955B52DFA}" type="presParOf" srcId="{7A13F449-FC97-7B4D-8300-27FF88A6AB37}" destId="{AEDB2B17-1E29-1046-8A0F-B34035007C74}" srcOrd="1" destOrd="0" presId="urn:microsoft.com/office/officeart/2016/7/layout/BasicTimeline"/>
    <dgm:cxn modelId="{F1A12D68-13C7-1A49-BAB9-DB5AAC967F8A}" type="presParOf" srcId="{EC3F7835-9EA3-634E-97D8-4B6C30067E7A}" destId="{B837F1BC-C75B-964B-A73A-F584E064A2FD}" srcOrd="2" destOrd="0" presId="urn:microsoft.com/office/officeart/2016/7/layout/BasicTimeline"/>
    <dgm:cxn modelId="{0206BC9C-94DD-414A-85F5-83B7A9DCE38D}" type="presParOf" srcId="{EC3F7835-9EA3-634E-97D8-4B6C30067E7A}" destId="{6D1DBC5A-D6F9-8B46-9D02-9C8749CB390D}" srcOrd="3" destOrd="0" presId="urn:microsoft.com/office/officeart/2016/7/layout/BasicTimeline"/>
    <dgm:cxn modelId="{B44FA931-0C30-E846-9455-312B8321B61A}" type="presParOf" srcId="{EC3F7835-9EA3-634E-97D8-4B6C30067E7A}" destId="{8B5801A4-5C70-AF47-889C-3177BEC684C8}" srcOrd="4" destOrd="0" presId="urn:microsoft.com/office/officeart/2016/7/layout/BasicTimeline"/>
    <dgm:cxn modelId="{39F22B03-5AE6-E845-B5DE-E90188D3DBC6}" type="presParOf" srcId="{C5B8E1B8-593E-5243-ACCD-F0EB4A2DDE94}" destId="{1D2BFB8F-B17A-124E-BF8B-C110E016728E}" srcOrd="3" destOrd="0" presId="urn:microsoft.com/office/officeart/2016/7/layout/BasicTimeline"/>
    <dgm:cxn modelId="{9E13F3F7-3BA9-E64F-A640-953E1D7B7D3A}" type="presParOf" srcId="{C5B8E1B8-593E-5243-ACCD-F0EB4A2DDE94}" destId="{A5EBAA22-C809-FC49-B9F3-5D36A824252B}" srcOrd="4" destOrd="0" presId="urn:microsoft.com/office/officeart/2016/7/layout/BasicTimeline"/>
    <dgm:cxn modelId="{7B414639-8143-D349-AC00-D2527C801A4C}" type="presParOf" srcId="{A5EBAA22-C809-FC49-B9F3-5D36A824252B}" destId="{4B01CDB0-0706-6348-A40C-3107E2F39CAD}" srcOrd="0" destOrd="0" presId="urn:microsoft.com/office/officeart/2016/7/layout/BasicTimeline"/>
    <dgm:cxn modelId="{9633A9BE-4DF7-E54D-9960-4E4030B231D9}" type="presParOf" srcId="{A5EBAA22-C809-FC49-B9F3-5D36A824252B}" destId="{62E063E2-D60D-AF49-AEA5-52C594A09C9A}" srcOrd="1" destOrd="0" presId="urn:microsoft.com/office/officeart/2016/7/layout/BasicTimeline"/>
    <dgm:cxn modelId="{489E4E2B-EE6B-D043-BD73-8D4B513034B9}" type="presParOf" srcId="{62E063E2-D60D-AF49-AEA5-52C594A09C9A}" destId="{982DB1E7-FD50-0448-8B7C-C201891D1DAB}" srcOrd="0" destOrd="0" presId="urn:microsoft.com/office/officeart/2016/7/layout/BasicTimeline"/>
    <dgm:cxn modelId="{715DCEF9-B38E-8A43-B262-EAF421430FDC}" type="presParOf" srcId="{62E063E2-D60D-AF49-AEA5-52C594A09C9A}" destId="{22BF2CD6-4DAA-9F44-9E6B-DBCB74D00AD2}" srcOrd="1" destOrd="0" presId="urn:microsoft.com/office/officeart/2016/7/layout/BasicTimeline"/>
    <dgm:cxn modelId="{60F48248-D61D-974D-B879-558BE55107F4}" type="presParOf" srcId="{A5EBAA22-C809-FC49-B9F3-5D36A824252B}" destId="{57615BCD-300C-0A4A-95AF-A448DF9191EF}" srcOrd="2" destOrd="0" presId="urn:microsoft.com/office/officeart/2016/7/layout/BasicTimeline"/>
    <dgm:cxn modelId="{42F8DFA2-AFC1-FD48-8703-A0C9E2C04872}" type="presParOf" srcId="{A5EBAA22-C809-FC49-B9F3-5D36A824252B}" destId="{EA3DB729-3C97-3343-88AE-81CA6FF334F3}" srcOrd="3" destOrd="0" presId="urn:microsoft.com/office/officeart/2016/7/layout/BasicTimeline"/>
    <dgm:cxn modelId="{1AC8DCBD-60D7-4841-91BF-88DF18FD40C7}" type="presParOf" srcId="{A5EBAA22-C809-FC49-B9F3-5D36A824252B}" destId="{836A517E-17B8-BB4F-8A38-70CBF90F8B3A}" srcOrd="4" destOrd="0" presId="urn:microsoft.com/office/officeart/2016/7/layout/BasicTimeline"/>
    <dgm:cxn modelId="{7C81790A-A588-9B44-A2EA-FBB418D696B1}" type="presParOf" srcId="{C5B8E1B8-593E-5243-ACCD-F0EB4A2DDE94}" destId="{06C96173-5EE5-7441-A203-91EDE408D6F0}" srcOrd="5" destOrd="0" presId="urn:microsoft.com/office/officeart/2016/7/layout/BasicTimeline"/>
    <dgm:cxn modelId="{6D81D934-CEFA-B247-A87C-3F644E798E24}" type="presParOf" srcId="{C5B8E1B8-593E-5243-ACCD-F0EB4A2DDE94}" destId="{5A9CD95D-CE23-C844-A9FF-EA79F0652ADD}" srcOrd="6" destOrd="0" presId="urn:microsoft.com/office/officeart/2016/7/layout/BasicTimeline"/>
    <dgm:cxn modelId="{F00A8C98-6B30-8247-B082-63A24A955018}" type="presParOf" srcId="{5A9CD95D-CE23-C844-A9FF-EA79F0652ADD}" destId="{04FD0536-B0A4-234B-95E6-BC54F6FFE2FB}" srcOrd="0" destOrd="0" presId="urn:microsoft.com/office/officeart/2016/7/layout/BasicTimeline"/>
    <dgm:cxn modelId="{E2200D5D-4256-174F-9315-1862849B3EF6}" type="presParOf" srcId="{5A9CD95D-CE23-C844-A9FF-EA79F0652ADD}" destId="{8F4E41FE-B0F9-5042-8894-97052588B907}" srcOrd="1" destOrd="0" presId="urn:microsoft.com/office/officeart/2016/7/layout/BasicTimeline"/>
    <dgm:cxn modelId="{77CB1811-EDBC-4D42-BF3D-3CD6A5787279}" type="presParOf" srcId="{8F4E41FE-B0F9-5042-8894-97052588B907}" destId="{2D0CFD6A-E36A-F24C-94FA-833ADFB0A8D6}" srcOrd="0" destOrd="0" presId="urn:microsoft.com/office/officeart/2016/7/layout/BasicTimeline"/>
    <dgm:cxn modelId="{2D52D9DB-2DDB-0747-AC13-CCB5F1CD6456}" type="presParOf" srcId="{8F4E41FE-B0F9-5042-8894-97052588B907}" destId="{252C893F-AECB-E44C-B407-365DC87E8C0A}" srcOrd="1" destOrd="0" presId="urn:microsoft.com/office/officeart/2016/7/layout/BasicTimeline"/>
    <dgm:cxn modelId="{4EEEFD51-EA2E-C04D-A33D-3ECA9141B856}" type="presParOf" srcId="{5A9CD95D-CE23-C844-A9FF-EA79F0652ADD}" destId="{25A4C5E4-7D51-4145-8551-E1DD611351A9}" srcOrd="2" destOrd="0" presId="urn:microsoft.com/office/officeart/2016/7/layout/BasicTimeline"/>
    <dgm:cxn modelId="{1AC69F11-70EA-324A-879A-6A4D1F11207F}" type="presParOf" srcId="{5A9CD95D-CE23-C844-A9FF-EA79F0652ADD}" destId="{F8B2FF9D-1BE8-4349-9509-7537E386DBC8}" srcOrd="3" destOrd="0" presId="urn:microsoft.com/office/officeart/2016/7/layout/BasicTimeline"/>
    <dgm:cxn modelId="{B02DBB92-1B6D-D249-8BC0-7B4026D5A6CB}" type="presParOf" srcId="{5A9CD95D-CE23-C844-A9FF-EA79F0652ADD}" destId="{1CF5A368-AA6B-CD4A-8405-A7614FBF85C0}" srcOrd="4" destOrd="0" presId="urn:microsoft.com/office/officeart/2016/7/layout/BasicTimeline"/>
    <dgm:cxn modelId="{E06BC36D-28F0-9E4F-A609-B793D0D1D44D}" type="presParOf" srcId="{C5B8E1B8-593E-5243-ACCD-F0EB4A2DDE94}" destId="{F909D047-0FF0-E640-9A02-06C658B9FF1E}" srcOrd="7" destOrd="0" presId="urn:microsoft.com/office/officeart/2016/7/layout/BasicTimeline"/>
    <dgm:cxn modelId="{97AF25C3-8498-5B4A-BFDB-C67AFA11C613}" type="presParOf" srcId="{C5B8E1B8-593E-5243-ACCD-F0EB4A2DDE94}" destId="{8F2DCF88-59C9-EA45-B677-1657AAA8FF2B}" srcOrd="8" destOrd="0" presId="urn:microsoft.com/office/officeart/2016/7/layout/BasicTimeline"/>
    <dgm:cxn modelId="{6DA4FB48-C874-E945-9CBE-3F41D6359E16}" type="presParOf" srcId="{8F2DCF88-59C9-EA45-B677-1657AAA8FF2B}" destId="{8A467864-7C62-454D-9115-9D794B7A5A84}" srcOrd="0" destOrd="0" presId="urn:microsoft.com/office/officeart/2016/7/layout/BasicTimeline"/>
    <dgm:cxn modelId="{A452EAE9-A245-EE47-807E-559FF961E9CC}" type="presParOf" srcId="{8F2DCF88-59C9-EA45-B677-1657AAA8FF2B}" destId="{A1138907-893C-9A43-ADC6-994DD9ABAF58}" srcOrd="1" destOrd="0" presId="urn:microsoft.com/office/officeart/2016/7/layout/BasicTimeline"/>
    <dgm:cxn modelId="{3DE588D9-7A67-744A-9F9A-F58F73E82733}" type="presParOf" srcId="{A1138907-893C-9A43-ADC6-994DD9ABAF58}" destId="{F8D4539D-A7F7-F048-8A81-015291D485DA}" srcOrd="0" destOrd="0" presId="urn:microsoft.com/office/officeart/2016/7/layout/BasicTimeline"/>
    <dgm:cxn modelId="{6A823E3F-6502-B647-8DCB-38C69D3B1D06}" type="presParOf" srcId="{A1138907-893C-9A43-ADC6-994DD9ABAF58}" destId="{5CB4A43C-1874-B148-A78E-5B5C04B4EB6D}" srcOrd="1" destOrd="0" presId="urn:microsoft.com/office/officeart/2016/7/layout/BasicTimeline"/>
    <dgm:cxn modelId="{B300F4B1-FD93-4243-A82D-9A0EDB8858EF}" type="presParOf" srcId="{8F2DCF88-59C9-EA45-B677-1657AAA8FF2B}" destId="{413E6EB0-0EA0-E546-AAEA-ECB5DBE2E45D}" srcOrd="2" destOrd="0" presId="urn:microsoft.com/office/officeart/2016/7/layout/BasicTimeline"/>
    <dgm:cxn modelId="{B8C5DBEB-1CCB-334E-B881-EFFCCF1B92EF}" type="presParOf" srcId="{8F2DCF88-59C9-EA45-B677-1657AAA8FF2B}" destId="{B9684BB0-8FA4-9948-A303-73F993CC51EE}" srcOrd="3" destOrd="0" presId="urn:microsoft.com/office/officeart/2016/7/layout/BasicTimeline"/>
    <dgm:cxn modelId="{DD3E843C-ECF9-424E-B93E-3F55126D4354}" type="presParOf" srcId="{8F2DCF88-59C9-EA45-B677-1657AAA8FF2B}" destId="{47B6F273-5828-544D-99A1-74AEFC75B8EE}" srcOrd="4" destOrd="0" presId="urn:microsoft.com/office/officeart/2016/7/layout/BasicTimeline"/>
    <dgm:cxn modelId="{3D28E27D-E831-3D43-AB50-22CDCA430F51}" type="presParOf" srcId="{C5B8E1B8-593E-5243-ACCD-F0EB4A2DDE94}" destId="{3857BDF6-796D-AE45-8DC3-1B62BB1EBC14}" srcOrd="9" destOrd="0" presId="urn:microsoft.com/office/officeart/2016/7/layout/BasicTimeline"/>
    <dgm:cxn modelId="{533C1F3E-FE0F-4D4A-A43A-FFCF083EC4E2}" type="presParOf" srcId="{C5B8E1B8-593E-5243-ACCD-F0EB4A2DDE94}" destId="{FA6F0F83-7140-E148-BE84-4B92D7F6C213}" srcOrd="10" destOrd="0" presId="urn:microsoft.com/office/officeart/2016/7/layout/BasicTimeline"/>
    <dgm:cxn modelId="{D9FBD9AA-E368-8D4C-A76F-CA76FB01AB7C}" type="presParOf" srcId="{FA6F0F83-7140-E148-BE84-4B92D7F6C213}" destId="{E1076AA4-177D-9E46-A31D-CC8D0A2F71F0}" srcOrd="0" destOrd="0" presId="urn:microsoft.com/office/officeart/2016/7/layout/BasicTimeline"/>
    <dgm:cxn modelId="{B7EE638F-AC13-DE4C-94E4-1A4F4CD622CD}" type="presParOf" srcId="{FA6F0F83-7140-E148-BE84-4B92D7F6C213}" destId="{CFAC5E00-1F81-7B49-99FC-04716579A74E}" srcOrd="1" destOrd="0" presId="urn:microsoft.com/office/officeart/2016/7/layout/BasicTimeline"/>
    <dgm:cxn modelId="{EDBF1A31-A46D-0B40-9D0C-273A1DC9881D}" type="presParOf" srcId="{CFAC5E00-1F81-7B49-99FC-04716579A74E}" destId="{5E0270BB-FE8F-1A4A-8124-DB1ED8ACCEF0}" srcOrd="0" destOrd="0" presId="urn:microsoft.com/office/officeart/2016/7/layout/BasicTimeline"/>
    <dgm:cxn modelId="{6E3F6F32-B216-E747-9AE6-F33FDB375186}" type="presParOf" srcId="{CFAC5E00-1F81-7B49-99FC-04716579A74E}" destId="{FB7A6BCF-0688-0A48-ACE7-84A0D552DEC0}" srcOrd="1" destOrd="0" presId="urn:microsoft.com/office/officeart/2016/7/layout/BasicTimeline"/>
    <dgm:cxn modelId="{E78CF0A9-B9AC-1142-B15C-CA79DD56A70E}" type="presParOf" srcId="{FA6F0F83-7140-E148-BE84-4B92D7F6C213}" destId="{6C6822BE-DAAC-EF46-A051-6245FA97978D}" srcOrd="2" destOrd="0" presId="urn:microsoft.com/office/officeart/2016/7/layout/BasicTimeline"/>
    <dgm:cxn modelId="{B45F2795-6FBA-6243-A977-2E37453DE2C6}" type="presParOf" srcId="{FA6F0F83-7140-E148-BE84-4B92D7F6C213}" destId="{99DEE736-EE03-964A-8D71-6C39B58612C2}" srcOrd="3" destOrd="0" presId="urn:microsoft.com/office/officeart/2016/7/layout/BasicTimeline"/>
    <dgm:cxn modelId="{81A8B310-B500-2A47-B8AA-0F64D9EE679C}" type="presParOf" srcId="{FA6F0F83-7140-E148-BE84-4B92D7F6C213}" destId="{28949669-076B-A746-A58E-1FF630E4F12A}" srcOrd="4" destOrd="0" presId="urn:microsoft.com/office/officeart/2016/7/layout/BasicTimeline"/>
    <dgm:cxn modelId="{20D0351E-E1B2-A542-9DBA-C292BB2DFE8E}" type="presParOf" srcId="{C5B8E1B8-593E-5243-ACCD-F0EB4A2DDE94}" destId="{05EEBC35-1A1B-A348-8B5C-F6014C1B5FE2}" srcOrd="11" destOrd="0" presId="urn:microsoft.com/office/officeart/2016/7/layout/BasicTimeline"/>
    <dgm:cxn modelId="{733DB0A8-6B1E-C14B-B146-D1F6B28BDB97}" type="presParOf" srcId="{C5B8E1B8-593E-5243-ACCD-F0EB4A2DDE94}" destId="{B3D11A4F-A697-1840-9909-73A48FF8B687}" srcOrd="12" destOrd="0" presId="urn:microsoft.com/office/officeart/2016/7/layout/BasicTimeline"/>
    <dgm:cxn modelId="{1703E754-46C3-4246-B664-2AACF7DE0C0D}" type="presParOf" srcId="{B3D11A4F-A697-1840-9909-73A48FF8B687}" destId="{FA6322E5-9990-D84A-90C2-8B7F80231B33}" srcOrd="0" destOrd="0" presId="urn:microsoft.com/office/officeart/2016/7/layout/BasicTimeline"/>
    <dgm:cxn modelId="{80C371A2-F7E9-A546-B847-63FD92245E05}" type="presParOf" srcId="{B3D11A4F-A697-1840-9909-73A48FF8B687}" destId="{B3711C0D-E609-6D40-8807-C3E91C59B24B}" srcOrd="1" destOrd="0" presId="urn:microsoft.com/office/officeart/2016/7/layout/BasicTimeline"/>
    <dgm:cxn modelId="{458552DE-5423-F649-8C28-3A917D8C5D3A}" type="presParOf" srcId="{B3711C0D-E609-6D40-8807-C3E91C59B24B}" destId="{8FC67094-98C9-2F47-A2CC-7541F92A2772}" srcOrd="0" destOrd="0" presId="urn:microsoft.com/office/officeart/2016/7/layout/BasicTimeline"/>
    <dgm:cxn modelId="{B4C614AE-34C9-6C47-90EF-02C7264E4D82}" type="presParOf" srcId="{B3711C0D-E609-6D40-8807-C3E91C59B24B}" destId="{BA098D4A-C8E4-F94F-A488-04D0DAE90F8A}" srcOrd="1" destOrd="0" presId="urn:microsoft.com/office/officeart/2016/7/layout/BasicTimeline"/>
    <dgm:cxn modelId="{1861528A-1505-B246-A3B8-37AAE14A54BC}" type="presParOf" srcId="{B3D11A4F-A697-1840-9909-73A48FF8B687}" destId="{9A31C1C2-4F1C-C44E-B653-10C73FB93F3B}" srcOrd="2" destOrd="0" presId="urn:microsoft.com/office/officeart/2016/7/layout/BasicTimeline"/>
    <dgm:cxn modelId="{06EFA4CD-E698-A740-9912-82C27BBFA5FF}" type="presParOf" srcId="{B3D11A4F-A697-1840-9909-73A48FF8B687}" destId="{67CEED0F-4707-0543-BC79-7D26E5006A79}" srcOrd="3" destOrd="0" presId="urn:microsoft.com/office/officeart/2016/7/layout/BasicTimeline"/>
    <dgm:cxn modelId="{DD952607-320B-F746-AC64-1EED0BDEBC9A}" type="presParOf" srcId="{B3D11A4F-A697-1840-9909-73A48FF8B687}" destId="{402492E5-9FCB-C849-90D9-8BAFF45A6AA4}" srcOrd="4" destOrd="0" presId="urn:microsoft.com/office/officeart/2016/7/layout/Basic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AA1790F-CC4B-4220-811F-638672AE828E}"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US"/>
        </a:p>
      </dgm:t>
    </dgm:pt>
    <dgm:pt modelId="{70C54456-D1A1-4157-9614-5D1E5ADE5452}">
      <dgm:prSet/>
      <dgm:spPr/>
      <dgm:t>
        <a:bodyPr/>
        <a:lstStyle/>
        <a:p>
          <a:pPr algn="ctr"/>
          <a:r>
            <a:rPr lang="en-US" b="1" dirty="0"/>
            <a:t>32 Fisher Street </a:t>
          </a:r>
        </a:p>
        <a:p>
          <a:pPr algn="ctr"/>
          <a:r>
            <a:rPr lang="en-US" b="1" dirty="0"/>
            <a:t>(Church Site)</a:t>
          </a:r>
          <a:endParaRPr lang="en-US" dirty="0"/>
        </a:p>
      </dgm:t>
    </dgm:pt>
    <dgm:pt modelId="{8513DFAD-3A9F-4A94-94AC-39D6CEF4B233}" type="parTrans" cxnId="{EAC7E00F-824D-4F9D-97D4-C78CA236C38C}">
      <dgm:prSet/>
      <dgm:spPr/>
      <dgm:t>
        <a:bodyPr/>
        <a:lstStyle/>
        <a:p>
          <a:endParaRPr lang="en-US"/>
        </a:p>
      </dgm:t>
    </dgm:pt>
    <dgm:pt modelId="{42D1C875-8ADD-4AE6-9D25-0B2141063B97}" type="sibTrans" cxnId="{EAC7E00F-824D-4F9D-97D4-C78CA236C38C}">
      <dgm:prSet/>
      <dgm:spPr/>
      <dgm:t>
        <a:bodyPr/>
        <a:lstStyle/>
        <a:p>
          <a:endParaRPr lang="en-US"/>
        </a:p>
      </dgm:t>
    </dgm:pt>
    <dgm:pt modelId="{9C6E4A63-7ECF-46DD-A21B-087C336481DF}">
      <dgm:prSet/>
      <dgm:spPr/>
      <dgm:t>
        <a:bodyPr/>
        <a:lstStyle/>
        <a:p>
          <a:pPr algn="l"/>
          <a:r>
            <a:rPr lang="en-US"/>
            <a:t>The integrity of the vistas to the Church and surrounds are listed as significant and need to be protected.</a:t>
          </a:r>
        </a:p>
      </dgm:t>
    </dgm:pt>
    <dgm:pt modelId="{67E33CB3-12C9-4AF8-BAF6-CD366AD47EF1}" type="parTrans" cxnId="{F73D2DAD-17AB-4555-9042-FA02F2975FD4}">
      <dgm:prSet/>
      <dgm:spPr/>
      <dgm:t>
        <a:bodyPr/>
        <a:lstStyle/>
        <a:p>
          <a:endParaRPr lang="en-US"/>
        </a:p>
      </dgm:t>
    </dgm:pt>
    <dgm:pt modelId="{1555FA82-B14C-418E-8098-46391D1E13B6}" type="sibTrans" cxnId="{F73D2DAD-17AB-4555-9042-FA02F2975FD4}">
      <dgm:prSet/>
      <dgm:spPr/>
      <dgm:t>
        <a:bodyPr/>
        <a:lstStyle/>
        <a:p>
          <a:endParaRPr lang="en-US"/>
        </a:p>
      </dgm:t>
    </dgm:pt>
    <dgm:pt modelId="{8E4CE066-A1B4-47A2-8BCB-8844055F591C}">
      <dgm:prSet/>
      <dgm:spPr/>
      <dgm:t>
        <a:bodyPr/>
        <a:lstStyle/>
        <a:p>
          <a:pPr algn="l"/>
          <a:r>
            <a:rPr lang="en-US"/>
            <a:t>The land to north of the Church has some potential for development, however the topography of the land presents challenges. </a:t>
          </a:r>
        </a:p>
      </dgm:t>
    </dgm:pt>
    <dgm:pt modelId="{15012BCD-87DE-43AE-AF20-D2E43548B06B}" type="parTrans" cxnId="{00A70E13-7436-4197-A362-4A02259F275D}">
      <dgm:prSet/>
      <dgm:spPr/>
      <dgm:t>
        <a:bodyPr/>
        <a:lstStyle/>
        <a:p>
          <a:endParaRPr lang="en-US"/>
        </a:p>
      </dgm:t>
    </dgm:pt>
    <dgm:pt modelId="{D0ECAB95-BA70-4359-8AB2-88C4FEF65A6C}" type="sibTrans" cxnId="{00A70E13-7436-4197-A362-4A02259F275D}">
      <dgm:prSet/>
      <dgm:spPr/>
      <dgm:t>
        <a:bodyPr/>
        <a:lstStyle/>
        <a:p>
          <a:endParaRPr lang="en-US"/>
        </a:p>
      </dgm:t>
    </dgm:pt>
    <dgm:pt modelId="{A2ABE62B-E9DB-4F78-AC52-F59B33759EE6}">
      <dgm:prSet/>
      <dgm:spPr/>
      <dgm:t>
        <a:bodyPr/>
        <a:lstStyle/>
        <a:p>
          <a:pPr algn="l"/>
          <a:r>
            <a:rPr lang="en-US" b="1" i="1" dirty="0">
              <a:solidFill>
                <a:srgbClr val="FFFF00"/>
              </a:solidFill>
            </a:rPr>
            <a:t>Retain the site in the current state, noting that development could be revisited in the medium to longer term.</a:t>
          </a:r>
          <a:endParaRPr lang="en-US" dirty="0">
            <a:solidFill>
              <a:srgbClr val="FFFF00"/>
            </a:solidFill>
          </a:endParaRPr>
        </a:p>
      </dgm:t>
    </dgm:pt>
    <dgm:pt modelId="{75DEC772-9EAF-44A2-99D8-42A2759C827F}" type="parTrans" cxnId="{EC704679-3E52-4EE9-A57C-C37AE30ECF66}">
      <dgm:prSet/>
      <dgm:spPr/>
      <dgm:t>
        <a:bodyPr/>
        <a:lstStyle/>
        <a:p>
          <a:endParaRPr lang="en-US"/>
        </a:p>
      </dgm:t>
    </dgm:pt>
    <dgm:pt modelId="{7F02768E-4C7E-46DD-935C-2EDCF000878E}" type="sibTrans" cxnId="{EC704679-3E52-4EE9-A57C-C37AE30ECF66}">
      <dgm:prSet/>
      <dgm:spPr/>
      <dgm:t>
        <a:bodyPr/>
        <a:lstStyle/>
        <a:p>
          <a:endParaRPr lang="en-US"/>
        </a:p>
      </dgm:t>
    </dgm:pt>
    <dgm:pt modelId="{E4A06F99-C2DA-48A1-9840-2D7A089F6F4A}">
      <dgm:prSet/>
      <dgm:spPr/>
      <dgm:t>
        <a:bodyPr/>
        <a:lstStyle/>
        <a:p>
          <a:pPr algn="ctr"/>
          <a:r>
            <a:rPr lang="en-US" b="1" dirty="0"/>
            <a:t>32 </a:t>
          </a:r>
          <a:r>
            <a:rPr lang="en-US" b="1"/>
            <a:t>A Fisher Street </a:t>
          </a:r>
        </a:p>
        <a:p>
          <a:pPr algn="ctr"/>
          <a:r>
            <a:rPr lang="en-US" b="1"/>
            <a:t>(Parish Centre)</a:t>
          </a:r>
          <a:endParaRPr lang="en-US" dirty="0"/>
        </a:p>
      </dgm:t>
    </dgm:pt>
    <dgm:pt modelId="{F9532BD3-9B3A-4D13-B964-FEEBAA17D23C}" type="parTrans" cxnId="{3D61B7C4-1434-4F84-8218-80198F554DB8}">
      <dgm:prSet/>
      <dgm:spPr/>
      <dgm:t>
        <a:bodyPr/>
        <a:lstStyle/>
        <a:p>
          <a:endParaRPr lang="en-US"/>
        </a:p>
      </dgm:t>
    </dgm:pt>
    <dgm:pt modelId="{7BB9B4E7-D545-479C-BCFA-4EBF78D86D66}" type="sibTrans" cxnId="{3D61B7C4-1434-4F84-8218-80198F554DB8}">
      <dgm:prSet/>
      <dgm:spPr/>
      <dgm:t>
        <a:bodyPr/>
        <a:lstStyle/>
        <a:p>
          <a:endParaRPr lang="en-US"/>
        </a:p>
      </dgm:t>
    </dgm:pt>
    <dgm:pt modelId="{53C6FB11-1219-4C99-AD1D-EE1157EE5228}">
      <dgm:prSet/>
      <dgm:spPr/>
      <dgm:t>
        <a:bodyPr/>
        <a:lstStyle/>
        <a:p>
          <a:pPr algn="l"/>
          <a:r>
            <a:rPr lang="en-US" dirty="0"/>
            <a:t>The Parish Centre is in reasonable condition and currently accommodates Parish Administration as well as providing flexible meeting/activity spaces. </a:t>
          </a:r>
        </a:p>
      </dgm:t>
    </dgm:pt>
    <dgm:pt modelId="{B894B5EF-EE14-4FD8-8FC6-3ADB966F90EC}" type="parTrans" cxnId="{7956E3D5-8C27-448F-9EF3-291EF90F9519}">
      <dgm:prSet/>
      <dgm:spPr/>
      <dgm:t>
        <a:bodyPr/>
        <a:lstStyle/>
        <a:p>
          <a:endParaRPr lang="en-US"/>
        </a:p>
      </dgm:t>
    </dgm:pt>
    <dgm:pt modelId="{EE66E121-E493-4E8F-BD03-F65A6E3469A0}" type="sibTrans" cxnId="{7956E3D5-8C27-448F-9EF3-291EF90F9519}">
      <dgm:prSet/>
      <dgm:spPr/>
      <dgm:t>
        <a:bodyPr/>
        <a:lstStyle/>
        <a:p>
          <a:endParaRPr lang="en-US"/>
        </a:p>
      </dgm:t>
    </dgm:pt>
    <dgm:pt modelId="{D6A28FA0-64B3-4F1A-A57B-DD8609078BA3}">
      <dgm:prSet/>
      <dgm:spPr/>
      <dgm:t>
        <a:bodyPr/>
        <a:lstStyle/>
        <a:p>
          <a:pPr algn="l"/>
          <a:r>
            <a:rPr lang="en-US"/>
            <a:t>Some improvement/upgrades could be made if funds are available, however functional for next 5years.</a:t>
          </a:r>
        </a:p>
      </dgm:t>
    </dgm:pt>
    <dgm:pt modelId="{376B0423-0321-4EE0-9F1D-9F291487DA06}" type="parTrans" cxnId="{DD0D541C-18FD-48C8-AF50-6193D4ABA68D}">
      <dgm:prSet/>
      <dgm:spPr/>
      <dgm:t>
        <a:bodyPr/>
        <a:lstStyle/>
        <a:p>
          <a:endParaRPr lang="en-US"/>
        </a:p>
      </dgm:t>
    </dgm:pt>
    <dgm:pt modelId="{B06F6C03-EF88-4D7D-BF9C-CA31E74A916D}" type="sibTrans" cxnId="{DD0D541C-18FD-48C8-AF50-6193D4ABA68D}">
      <dgm:prSet/>
      <dgm:spPr/>
      <dgm:t>
        <a:bodyPr/>
        <a:lstStyle/>
        <a:p>
          <a:endParaRPr lang="en-US"/>
        </a:p>
      </dgm:t>
    </dgm:pt>
    <dgm:pt modelId="{CB966E14-6681-4E43-B80C-AE7EEAD6E22D}">
      <dgm:prSet/>
      <dgm:spPr/>
      <dgm:t>
        <a:bodyPr/>
        <a:lstStyle/>
        <a:p>
          <a:pPr algn="l"/>
          <a:r>
            <a:rPr lang="en-US" b="1" i="1" dirty="0">
              <a:solidFill>
                <a:srgbClr val="FFFF00"/>
              </a:solidFill>
            </a:rPr>
            <a:t>Retain the facility for the foreseeable future.</a:t>
          </a:r>
          <a:endParaRPr lang="en-US" dirty="0">
            <a:solidFill>
              <a:srgbClr val="FFFF00"/>
            </a:solidFill>
          </a:endParaRPr>
        </a:p>
      </dgm:t>
    </dgm:pt>
    <dgm:pt modelId="{DB62F431-9C0B-4481-9038-0730649701D3}" type="parTrans" cxnId="{BD7C49D2-2C43-4C70-A94C-013D2C8548E6}">
      <dgm:prSet/>
      <dgm:spPr/>
      <dgm:t>
        <a:bodyPr/>
        <a:lstStyle/>
        <a:p>
          <a:endParaRPr lang="en-US"/>
        </a:p>
      </dgm:t>
    </dgm:pt>
    <dgm:pt modelId="{6285D607-872D-4CD9-93D2-EEA15DDFD621}" type="sibTrans" cxnId="{BD7C49D2-2C43-4C70-A94C-013D2C8548E6}">
      <dgm:prSet/>
      <dgm:spPr/>
      <dgm:t>
        <a:bodyPr/>
        <a:lstStyle/>
        <a:p>
          <a:endParaRPr lang="en-US"/>
        </a:p>
      </dgm:t>
    </dgm:pt>
    <dgm:pt modelId="{054B1982-E318-3D41-BD13-D4BC07F9E648}" type="pres">
      <dgm:prSet presAssocID="{2AA1790F-CC4B-4220-811F-638672AE828E}" presName="diagram" presStyleCnt="0">
        <dgm:presLayoutVars>
          <dgm:dir/>
          <dgm:resizeHandles val="exact"/>
        </dgm:presLayoutVars>
      </dgm:prSet>
      <dgm:spPr/>
    </dgm:pt>
    <dgm:pt modelId="{02060B13-F4C9-7C4F-B951-78CBF0CC8086}" type="pres">
      <dgm:prSet presAssocID="{70C54456-D1A1-4157-9614-5D1E5ADE5452}" presName="node" presStyleLbl="node1" presStyleIdx="0" presStyleCnt="2" custScaleY="118022">
        <dgm:presLayoutVars>
          <dgm:bulletEnabled val="1"/>
        </dgm:presLayoutVars>
      </dgm:prSet>
      <dgm:spPr/>
    </dgm:pt>
    <dgm:pt modelId="{D010B9B9-B569-D047-B79F-477A40508BCC}" type="pres">
      <dgm:prSet presAssocID="{42D1C875-8ADD-4AE6-9D25-0B2141063B97}" presName="sibTrans" presStyleCnt="0"/>
      <dgm:spPr/>
    </dgm:pt>
    <dgm:pt modelId="{61BEFD57-3659-6743-AE24-7FE492CB02AE}" type="pres">
      <dgm:prSet presAssocID="{E4A06F99-C2DA-48A1-9840-2D7A089F6F4A}" presName="node" presStyleLbl="node1" presStyleIdx="1" presStyleCnt="2" custScaleY="121039">
        <dgm:presLayoutVars>
          <dgm:bulletEnabled val="1"/>
        </dgm:presLayoutVars>
      </dgm:prSet>
      <dgm:spPr/>
    </dgm:pt>
  </dgm:ptLst>
  <dgm:cxnLst>
    <dgm:cxn modelId="{93513109-48B1-B746-8F00-9F4D3E0BCE75}" type="presOf" srcId="{70C54456-D1A1-4157-9614-5D1E5ADE5452}" destId="{02060B13-F4C9-7C4F-B951-78CBF0CC8086}" srcOrd="0" destOrd="0" presId="urn:microsoft.com/office/officeart/2005/8/layout/default"/>
    <dgm:cxn modelId="{EAC7E00F-824D-4F9D-97D4-C78CA236C38C}" srcId="{2AA1790F-CC4B-4220-811F-638672AE828E}" destId="{70C54456-D1A1-4157-9614-5D1E5ADE5452}" srcOrd="0" destOrd="0" parTransId="{8513DFAD-3A9F-4A94-94AC-39D6CEF4B233}" sibTransId="{42D1C875-8ADD-4AE6-9D25-0B2141063B97}"/>
    <dgm:cxn modelId="{00A70E13-7436-4197-A362-4A02259F275D}" srcId="{70C54456-D1A1-4157-9614-5D1E5ADE5452}" destId="{8E4CE066-A1B4-47A2-8BCB-8844055F591C}" srcOrd="1" destOrd="0" parTransId="{15012BCD-87DE-43AE-AF20-D2E43548B06B}" sibTransId="{D0ECAB95-BA70-4359-8AB2-88C4FEF65A6C}"/>
    <dgm:cxn modelId="{DD0D541C-18FD-48C8-AF50-6193D4ABA68D}" srcId="{E4A06F99-C2DA-48A1-9840-2D7A089F6F4A}" destId="{D6A28FA0-64B3-4F1A-A57B-DD8609078BA3}" srcOrd="1" destOrd="0" parTransId="{376B0423-0321-4EE0-9F1D-9F291487DA06}" sibTransId="{B06F6C03-EF88-4D7D-BF9C-CA31E74A916D}"/>
    <dgm:cxn modelId="{98850935-63FD-FB4F-88FF-B5CEC25040EA}" type="presOf" srcId="{8E4CE066-A1B4-47A2-8BCB-8844055F591C}" destId="{02060B13-F4C9-7C4F-B951-78CBF0CC8086}" srcOrd="0" destOrd="2" presId="urn:microsoft.com/office/officeart/2005/8/layout/default"/>
    <dgm:cxn modelId="{E07DBC4D-315A-F841-8C25-4B4C970CEA4A}" type="presOf" srcId="{9C6E4A63-7ECF-46DD-A21B-087C336481DF}" destId="{02060B13-F4C9-7C4F-B951-78CBF0CC8086}" srcOrd="0" destOrd="1" presId="urn:microsoft.com/office/officeart/2005/8/layout/default"/>
    <dgm:cxn modelId="{D5B8B166-6789-3740-97EE-BC9D8EE00F6D}" type="presOf" srcId="{A2ABE62B-E9DB-4F78-AC52-F59B33759EE6}" destId="{02060B13-F4C9-7C4F-B951-78CBF0CC8086}" srcOrd="0" destOrd="3" presId="urn:microsoft.com/office/officeart/2005/8/layout/default"/>
    <dgm:cxn modelId="{EC704679-3E52-4EE9-A57C-C37AE30ECF66}" srcId="{70C54456-D1A1-4157-9614-5D1E5ADE5452}" destId="{A2ABE62B-E9DB-4F78-AC52-F59B33759EE6}" srcOrd="2" destOrd="0" parTransId="{75DEC772-9EAF-44A2-99D8-42A2759C827F}" sibTransId="{7F02768E-4C7E-46DD-935C-2EDCF000878E}"/>
    <dgm:cxn modelId="{0321A68B-2DB2-1446-91C6-F6235974F2E7}" type="presOf" srcId="{53C6FB11-1219-4C99-AD1D-EE1157EE5228}" destId="{61BEFD57-3659-6743-AE24-7FE492CB02AE}" srcOrd="0" destOrd="1" presId="urn:microsoft.com/office/officeart/2005/8/layout/default"/>
    <dgm:cxn modelId="{05A0B9A8-4E91-DA4A-A214-21190340ED0C}" type="presOf" srcId="{D6A28FA0-64B3-4F1A-A57B-DD8609078BA3}" destId="{61BEFD57-3659-6743-AE24-7FE492CB02AE}" srcOrd="0" destOrd="2" presId="urn:microsoft.com/office/officeart/2005/8/layout/default"/>
    <dgm:cxn modelId="{F73D2DAD-17AB-4555-9042-FA02F2975FD4}" srcId="{70C54456-D1A1-4157-9614-5D1E5ADE5452}" destId="{9C6E4A63-7ECF-46DD-A21B-087C336481DF}" srcOrd="0" destOrd="0" parTransId="{67E33CB3-12C9-4AF8-BAF6-CD366AD47EF1}" sibTransId="{1555FA82-B14C-418E-8098-46391D1E13B6}"/>
    <dgm:cxn modelId="{3D61B7C4-1434-4F84-8218-80198F554DB8}" srcId="{2AA1790F-CC4B-4220-811F-638672AE828E}" destId="{E4A06F99-C2DA-48A1-9840-2D7A089F6F4A}" srcOrd="1" destOrd="0" parTransId="{F9532BD3-9B3A-4D13-B964-FEEBAA17D23C}" sibTransId="{7BB9B4E7-D545-479C-BCFA-4EBF78D86D66}"/>
    <dgm:cxn modelId="{BD7C49D2-2C43-4C70-A94C-013D2C8548E6}" srcId="{E4A06F99-C2DA-48A1-9840-2D7A089F6F4A}" destId="{CB966E14-6681-4E43-B80C-AE7EEAD6E22D}" srcOrd="2" destOrd="0" parTransId="{DB62F431-9C0B-4481-9038-0730649701D3}" sibTransId="{6285D607-872D-4CD9-93D2-EEA15DDFD621}"/>
    <dgm:cxn modelId="{7956E3D5-8C27-448F-9EF3-291EF90F9519}" srcId="{E4A06F99-C2DA-48A1-9840-2D7A089F6F4A}" destId="{53C6FB11-1219-4C99-AD1D-EE1157EE5228}" srcOrd="0" destOrd="0" parTransId="{B894B5EF-EE14-4FD8-8FC6-3ADB966F90EC}" sibTransId="{EE66E121-E493-4E8F-BD03-F65A6E3469A0}"/>
    <dgm:cxn modelId="{90C7F6DE-33A1-194A-8FCC-99D34E5B1F7B}" type="presOf" srcId="{E4A06F99-C2DA-48A1-9840-2D7A089F6F4A}" destId="{61BEFD57-3659-6743-AE24-7FE492CB02AE}" srcOrd="0" destOrd="0" presId="urn:microsoft.com/office/officeart/2005/8/layout/default"/>
    <dgm:cxn modelId="{4C5F20F4-BAEA-8D44-B99E-D9E1FCCB6FA2}" type="presOf" srcId="{2AA1790F-CC4B-4220-811F-638672AE828E}" destId="{054B1982-E318-3D41-BD13-D4BC07F9E648}" srcOrd="0" destOrd="0" presId="urn:microsoft.com/office/officeart/2005/8/layout/default"/>
    <dgm:cxn modelId="{338A8DF9-5C63-B14C-A2E2-E2E4BCC371FD}" type="presOf" srcId="{CB966E14-6681-4E43-B80C-AE7EEAD6E22D}" destId="{61BEFD57-3659-6743-AE24-7FE492CB02AE}" srcOrd="0" destOrd="3" presId="urn:microsoft.com/office/officeart/2005/8/layout/default"/>
    <dgm:cxn modelId="{F56574AA-EAC8-C34B-969C-D4D6666F2CC0}" type="presParOf" srcId="{054B1982-E318-3D41-BD13-D4BC07F9E648}" destId="{02060B13-F4C9-7C4F-B951-78CBF0CC8086}" srcOrd="0" destOrd="0" presId="urn:microsoft.com/office/officeart/2005/8/layout/default"/>
    <dgm:cxn modelId="{4219AC42-A0F6-AD49-AB2E-FC9406BA399C}" type="presParOf" srcId="{054B1982-E318-3D41-BD13-D4BC07F9E648}" destId="{D010B9B9-B569-D047-B79F-477A40508BCC}" srcOrd="1" destOrd="0" presId="urn:microsoft.com/office/officeart/2005/8/layout/default"/>
    <dgm:cxn modelId="{4A39C6C5-458F-FC41-B5F9-51CA4D71E821}" type="presParOf" srcId="{054B1982-E318-3D41-BD13-D4BC07F9E648}" destId="{61BEFD57-3659-6743-AE24-7FE492CB02AE}"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00353D5-D375-418E-AE95-2D57D72B4ACE}"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2D5D831B-5127-4814-9F2C-5BE06133B28C}">
      <dgm:prSet/>
      <dgm:spPr/>
      <dgm:t>
        <a:bodyPr/>
        <a:lstStyle/>
        <a:p>
          <a:r>
            <a:rPr lang="en-US" b="1"/>
            <a:t>30 Fisher Street (Hall site</a:t>
          </a:r>
          <a:r>
            <a:rPr lang="en-US"/>
            <a:t>).</a:t>
          </a:r>
        </a:p>
      </dgm:t>
    </dgm:pt>
    <dgm:pt modelId="{1BA420F2-3E96-43F9-A4B9-EDBCBD6FC7D0}" type="parTrans" cxnId="{B073212F-0EE4-45A1-9701-46A863C1157B}">
      <dgm:prSet/>
      <dgm:spPr/>
      <dgm:t>
        <a:bodyPr/>
        <a:lstStyle/>
        <a:p>
          <a:endParaRPr lang="en-US"/>
        </a:p>
      </dgm:t>
    </dgm:pt>
    <dgm:pt modelId="{EECC1A20-4771-44E6-A036-B7C1DCAD7A27}" type="sibTrans" cxnId="{B073212F-0EE4-45A1-9701-46A863C1157B}">
      <dgm:prSet/>
      <dgm:spPr/>
      <dgm:t>
        <a:bodyPr/>
        <a:lstStyle/>
        <a:p>
          <a:endParaRPr lang="en-US"/>
        </a:p>
      </dgm:t>
    </dgm:pt>
    <dgm:pt modelId="{8CC5CE42-437D-4828-A9E7-C1A628026DCE}">
      <dgm:prSet/>
      <dgm:spPr/>
      <dgm:t>
        <a:bodyPr/>
        <a:lstStyle/>
        <a:p>
          <a:r>
            <a:rPr lang="en-US"/>
            <a:t>The Hall is not fit for purpose for the current uses and is in a deteriorated state. An estimated $300K + is required to upgrade and to meet some of the contemporary standards for community-use facilities.</a:t>
          </a:r>
        </a:p>
      </dgm:t>
    </dgm:pt>
    <dgm:pt modelId="{BD1E4F50-8945-4299-BADC-7705EEBEAFFB}" type="parTrans" cxnId="{09B88084-6F2F-472A-8702-8DFDE843BE51}">
      <dgm:prSet/>
      <dgm:spPr/>
      <dgm:t>
        <a:bodyPr/>
        <a:lstStyle/>
        <a:p>
          <a:endParaRPr lang="en-US"/>
        </a:p>
      </dgm:t>
    </dgm:pt>
    <dgm:pt modelId="{DA37700C-7BEF-442D-94DF-4E1B47B22156}" type="sibTrans" cxnId="{09B88084-6F2F-472A-8702-8DFDE843BE51}">
      <dgm:prSet/>
      <dgm:spPr/>
      <dgm:t>
        <a:bodyPr/>
        <a:lstStyle/>
        <a:p>
          <a:endParaRPr lang="en-US"/>
        </a:p>
      </dgm:t>
    </dgm:pt>
    <dgm:pt modelId="{F6159F8C-D352-4AF6-B0BC-B82592912E09}">
      <dgm:prSet/>
      <dgm:spPr/>
      <dgm:t>
        <a:bodyPr/>
        <a:lstStyle/>
        <a:p>
          <a:r>
            <a:rPr lang="en-US" dirty="0"/>
            <a:t>The site has the greatest capital return/development value and strong potential for revenue generation. </a:t>
          </a:r>
        </a:p>
      </dgm:t>
    </dgm:pt>
    <dgm:pt modelId="{62F71026-E314-471A-A7B2-C44F3BD8CC0C}" type="parTrans" cxnId="{6916D3C0-C9D1-4A50-9280-73F633188AFD}">
      <dgm:prSet/>
      <dgm:spPr/>
      <dgm:t>
        <a:bodyPr/>
        <a:lstStyle/>
        <a:p>
          <a:endParaRPr lang="en-US"/>
        </a:p>
      </dgm:t>
    </dgm:pt>
    <dgm:pt modelId="{06BB3B06-0C32-4BB4-B74C-DFB36730918B}" type="sibTrans" cxnId="{6916D3C0-C9D1-4A50-9280-73F633188AFD}">
      <dgm:prSet/>
      <dgm:spPr/>
      <dgm:t>
        <a:bodyPr/>
        <a:lstStyle/>
        <a:p>
          <a:endParaRPr lang="en-US"/>
        </a:p>
      </dgm:t>
    </dgm:pt>
    <dgm:pt modelId="{D0994EF2-C169-4E07-926F-CC568E1EDA2C}">
      <dgm:prSet/>
      <dgm:spPr/>
      <dgm:t>
        <a:bodyPr/>
        <a:lstStyle/>
        <a:p>
          <a:r>
            <a:rPr lang="en-AU" dirty="0"/>
            <a:t>The site has capacity for a multi level development.</a:t>
          </a:r>
          <a:endParaRPr lang="en-US" dirty="0"/>
        </a:p>
      </dgm:t>
    </dgm:pt>
    <dgm:pt modelId="{0C6DA1C9-84F5-4DF1-A88B-3EFECB04AF60}" type="parTrans" cxnId="{E24C8E50-99E5-4E2E-8497-685DC55E120E}">
      <dgm:prSet/>
      <dgm:spPr/>
      <dgm:t>
        <a:bodyPr/>
        <a:lstStyle/>
        <a:p>
          <a:endParaRPr lang="en-US"/>
        </a:p>
      </dgm:t>
    </dgm:pt>
    <dgm:pt modelId="{EA20708D-1E53-41B3-ADA5-5158C1E24DD9}" type="sibTrans" cxnId="{E24C8E50-99E5-4E2E-8497-685DC55E120E}">
      <dgm:prSet/>
      <dgm:spPr/>
      <dgm:t>
        <a:bodyPr/>
        <a:lstStyle/>
        <a:p>
          <a:endParaRPr lang="en-US"/>
        </a:p>
      </dgm:t>
    </dgm:pt>
    <dgm:pt modelId="{56095E43-971B-4BE3-BC98-7517248E1D23}">
      <dgm:prSet/>
      <dgm:spPr/>
      <dgm:t>
        <a:bodyPr/>
        <a:lstStyle/>
        <a:p>
          <a:r>
            <a:rPr lang="en-US" b="1" u="sng"/>
            <a:t>Proposal </a:t>
          </a:r>
          <a:endParaRPr lang="en-US"/>
        </a:p>
      </dgm:t>
    </dgm:pt>
    <dgm:pt modelId="{37F2FEE3-8E33-4C94-8629-9D58765D20E3}" type="parTrans" cxnId="{011A0B01-DF19-442E-90DD-4ED9BB850D28}">
      <dgm:prSet/>
      <dgm:spPr/>
      <dgm:t>
        <a:bodyPr/>
        <a:lstStyle/>
        <a:p>
          <a:endParaRPr lang="en-US"/>
        </a:p>
      </dgm:t>
    </dgm:pt>
    <dgm:pt modelId="{826B5E11-7B4F-4591-9BBA-3771929DA9C5}" type="sibTrans" cxnId="{011A0B01-DF19-442E-90DD-4ED9BB850D28}">
      <dgm:prSet/>
      <dgm:spPr/>
      <dgm:t>
        <a:bodyPr/>
        <a:lstStyle/>
        <a:p>
          <a:endParaRPr lang="en-US"/>
        </a:p>
      </dgm:t>
    </dgm:pt>
    <dgm:pt modelId="{071CEFFB-6389-4493-9FE6-7734CA82C6A7}">
      <dgm:prSet/>
      <dgm:spPr>
        <a:solidFill>
          <a:schemeClr val="tx2">
            <a:lumMod val="50000"/>
            <a:alpha val="90000"/>
          </a:schemeClr>
        </a:solidFill>
      </dgm:spPr>
      <dgm:t>
        <a:bodyPr/>
        <a:lstStyle/>
        <a:p>
          <a:r>
            <a:rPr lang="en-US" b="0" i="1" dirty="0">
              <a:solidFill>
                <a:srgbClr val="FFFF00"/>
              </a:solidFill>
            </a:rPr>
            <a:t>Relocate the Op Shop to a premises in the Town Centre (Shopping precinct).</a:t>
          </a:r>
        </a:p>
      </dgm:t>
    </dgm:pt>
    <dgm:pt modelId="{9FAC6F11-3560-4CBC-A80A-A7028338168B}" type="parTrans" cxnId="{6F3C360C-BF67-4360-A6EE-E0CA47201087}">
      <dgm:prSet/>
      <dgm:spPr/>
      <dgm:t>
        <a:bodyPr/>
        <a:lstStyle/>
        <a:p>
          <a:endParaRPr lang="en-US"/>
        </a:p>
      </dgm:t>
    </dgm:pt>
    <dgm:pt modelId="{5696A0F8-A3A5-43EA-8C8C-6F08D11772C3}" type="sibTrans" cxnId="{6F3C360C-BF67-4360-A6EE-E0CA47201087}">
      <dgm:prSet/>
      <dgm:spPr/>
      <dgm:t>
        <a:bodyPr/>
        <a:lstStyle/>
        <a:p>
          <a:endParaRPr lang="en-US"/>
        </a:p>
      </dgm:t>
    </dgm:pt>
    <dgm:pt modelId="{21964DFC-AFAA-47DB-ACE3-E46DC4F57F76}">
      <dgm:prSet/>
      <dgm:spPr>
        <a:solidFill>
          <a:schemeClr val="tx2">
            <a:lumMod val="50000"/>
            <a:alpha val="90000"/>
          </a:schemeClr>
        </a:solidFill>
      </dgm:spPr>
      <dgm:t>
        <a:bodyPr/>
        <a:lstStyle/>
        <a:p>
          <a:r>
            <a:rPr lang="en-US" b="0" i="1" dirty="0">
              <a:solidFill>
                <a:srgbClr val="FFFF00"/>
              </a:solidFill>
            </a:rPr>
            <a:t>Find alternate, nearby premises to accommodate the Children’s ministry programs. E.g., other community space that is for hire.</a:t>
          </a:r>
        </a:p>
      </dgm:t>
    </dgm:pt>
    <dgm:pt modelId="{1B9D2877-BA39-4039-B7F6-FA266A6BBC80}" type="parTrans" cxnId="{6C70B8FB-1E07-438C-97CA-43EDEDB7281A}">
      <dgm:prSet/>
      <dgm:spPr/>
      <dgm:t>
        <a:bodyPr/>
        <a:lstStyle/>
        <a:p>
          <a:endParaRPr lang="en-US"/>
        </a:p>
      </dgm:t>
    </dgm:pt>
    <dgm:pt modelId="{EE431D7B-FB3C-4303-9559-BF428CF165D1}" type="sibTrans" cxnId="{6C70B8FB-1E07-438C-97CA-43EDEDB7281A}">
      <dgm:prSet/>
      <dgm:spPr/>
      <dgm:t>
        <a:bodyPr/>
        <a:lstStyle/>
        <a:p>
          <a:endParaRPr lang="en-US"/>
        </a:p>
      </dgm:t>
    </dgm:pt>
    <dgm:pt modelId="{C664B2B7-B294-4BA5-991E-3EE3050AA946}">
      <dgm:prSet/>
      <dgm:spPr>
        <a:solidFill>
          <a:schemeClr val="tx2">
            <a:lumMod val="50000"/>
            <a:alpha val="90000"/>
          </a:schemeClr>
        </a:solidFill>
      </dgm:spPr>
      <dgm:t>
        <a:bodyPr/>
        <a:lstStyle/>
        <a:p>
          <a:r>
            <a:rPr lang="en-US" b="0" i="1" dirty="0">
              <a:solidFill>
                <a:srgbClr val="FFFF00"/>
              </a:solidFill>
            </a:rPr>
            <a:t>Invite an EOI from suitable organizations to Partner with the Parish to develop the whole site with facilities that provide accommodation for commercial/community services that are permissible within the planning zone. e.g., medical, education services.  The Parish to contribute the land to the development and post development, retain an interest in the property. This interest to be leased and generate a reliable revenue stream. </a:t>
          </a:r>
        </a:p>
      </dgm:t>
    </dgm:pt>
    <dgm:pt modelId="{D71594B3-BAD2-4F87-94A6-3C2BF083841C}" type="parTrans" cxnId="{D3D32875-6AF9-47B7-A6B5-EF2C72B9EB11}">
      <dgm:prSet/>
      <dgm:spPr/>
      <dgm:t>
        <a:bodyPr/>
        <a:lstStyle/>
        <a:p>
          <a:endParaRPr lang="en-US"/>
        </a:p>
      </dgm:t>
    </dgm:pt>
    <dgm:pt modelId="{3C31D76C-8C4E-4762-A096-91C355FE090B}" type="sibTrans" cxnId="{D3D32875-6AF9-47B7-A6B5-EF2C72B9EB11}">
      <dgm:prSet/>
      <dgm:spPr/>
      <dgm:t>
        <a:bodyPr/>
        <a:lstStyle/>
        <a:p>
          <a:endParaRPr lang="en-US"/>
        </a:p>
      </dgm:t>
    </dgm:pt>
    <dgm:pt modelId="{F1B16349-0FAA-D145-A697-4897D52793E6}" type="pres">
      <dgm:prSet presAssocID="{300353D5-D375-418E-AE95-2D57D72B4ACE}" presName="Name0" presStyleCnt="0">
        <dgm:presLayoutVars>
          <dgm:dir/>
          <dgm:animLvl val="lvl"/>
          <dgm:resizeHandles val="exact"/>
        </dgm:presLayoutVars>
      </dgm:prSet>
      <dgm:spPr/>
    </dgm:pt>
    <dgm:pt modelId="{3325CEB3-0EFF-194A-8A2C-6E05EC9C5B26}" type="pres">
      <dgm:prSet presAssocID="{2D5D831B-5127-4814-9F2C-5BE06133B28C}" presName="composite" presStyleCnt="0"/>
      <dgm:spPr/>
    </dgm:pt>
    <dgm:pt modelId="{3E70B0E2-4FAA-8F46-BB9B-8693A5193EF3}" type="pres">
      <dgm:prSet presAssocID="{2D5D831B-5127-4814-9F2C-5BE06133B28C}" presName="parTx" presStyleLbl="alignNode1" presStyleIdx="0" presStyleCnt="2">
        <dgm:presLayoutVars>
          <dgm:chMax val="0"/>
          <dgm:chPref val="0"/>
          <dgm:bulletEnabled val="1"/>
        </dgm:presLayoutVars>
      </dgm:prSet>
      <dgm:spPr/>
    </dgm:pt>
    <dgm:pt modelId="{5BB127C3-3722-874D-8FE9-C03E3D3A84B6}" type="pres">
      <dgm:prSet presAssocID="{2D5D831B-5127-4814-9F2C-5BE06133B28C}" presName="desTx" presStyleLbl="alignAccFollowNode1" presStyleIdx="0" presStyleCnt="2">
        <dgm:presLayoutVars>
          <dgm:bulletEnabled val="1"/>
        </dgm:presLayoutVars>
      </dgm:prSet>
      <dgm:spPr/>
    </dgm:pt>
    <dgm:pt modelId="{DFAE2218-7612-9D41-852D-DBBF0DE271E4}" type="pres">
      <dgm:prSet presAssocID="{EECC1A20-4771-44E6-A036-B7C1DCAD7A27}" presName="space" presStyleCnt="0"/>
      <dgm:spPr/>
    </dgm:pt>
    <dgm:pt modelId="{5F21CF56-B710-F84A-955F-10E1BA326C96}" type="pres">
      <dgm:prSet presAssocID="{56095E43-971B-4BE3-BC98-7517248E1D23}" presName="composite" presStyleCnt="0"/>
      <dgm:spPr/>
    </dgm:pt>
    <dgm:pt modelId="{826E89B7-4F00-F046-B7D8-C7D690E49F5A}" type="pres">
      <dgm:prSet presAssocID="{56095E43-971B-4BE3-BC98-7517248E1D23}" presName="parTx" presStyleLbl="alignNode1" presStyleIdx="1" presStyleCnt="2">
        <dgm:presLayoutVars>
          <dgm:chMax val="0"/>
          <dgm:chPref val="0"/>
          <dgm:bulletEnabled val="1"/>
        </dgm:presLayoutVars>
      </dgm:prSet>
      <dgm:spPr/>
    </dgm:pt>
    <dgm:pt modelId="{FEBD9BFC-4899-6346-9997-BCE833505C1F}" type="pres">
      <dgm:prSet presAssocID="{56095E43-971B-4BE3-BC98-7517248E1D23}" presName="desTx" presStyleLbl="alignAccFollowNode1" presStyleIdx="1" presStyleCnt="2">
        <dgm:presLayoutVars>
          <dgm:bulletEnabled val="1"/>
        </dgm:presLayoutVars>
      </dgm:prSet>
      <dgm:spPr/>
    </dgm:pt>
  </dgm:ptLst>
  <dgm:cxnLst>
    <dgm:cxn modelId="{011A0B01-DF19-442E-90DD-4ED9BB850D28}" srcId="{300353D5-D375-418E-AE95-2D57D72B4ACE}" destId="{56095E43-971B-4BE3-BC98-7517248E1D23}" srcOrd="1" destOrd="0" parTransId="{37F2FEE3-8E33-4C94-8629-9D58765D20E3}" sibTransId="{826B5E11-7B4F-4591-9BBA-3771929DA9C5}"/>
    <dgm:cxn modelId="{6F3C360C-BF67-4360-A6EE-E0CA47201087}" srcId="{56095E43-971B-4BE3-BC98-7517248E1D23}" destId="{071CEFFB-6389-4493-9FE6-7734CA82C6A7}" srcOrd="0" destOrd="0" parTransId="{9FAC6F11-3560-4CBC-A80A-A7028338168B}" sibTransId="{5696A0F8-A3A5-43EA-8C8C-6F08D11772C3}"/>
    <dgm:cxn modelId="{D1165D0E-5912-F54B-B7F6-23D8E0996066}" type="presOf" srcId="{56095E43-971B-4BE3-BC98-7517248E1D23}" destId="{826E89B7-4F00-F046-B7D8-C7D690E49F5A}" srcOrd="0" destOrd="0" presId="urn:microsoft.com/office/officeart/2005/8/layout/hList1"/>
    <dgm:cxn modelId="{7E41D31D-58CC-644C-9596-A800B2C8FA05}" type="presOf" srcId="{2D5D831B-5127-4814-9F2C-5BE06133B28C}" destId="{3E70B0E2-4FAA-8F46-BB9B-8693A5193EF3}" srcOrd="0" destOrd="0" presId="urn:microsoft.com/office/officeart/2005/8/layout/hList1"/>
    <dgm:cxn modelId="{B073212F-0EE4-45A1-9701-46A863C1157B}" srcId="{300353D5-D375-418E-AE95-2D57D72B4ACE}" destId="{2D5D831B-5127-4814-9F2C-5BE06133B28C}" srcOrd="0" destOrd="0" parTransId="{1BA420F2-3E96-43F9-A4B9-EDBCBD6FC7D0}" sibTransId="{EECC1A20-4771-44E6-A036-B7C1DCAD7A27}"/>
    <dgm:cxn modelId="{96620D4C-DE02-0B47-9C28-A1B16C1F677A}" type="presOf" srcId="{C664B2B7-B294-4BA5-991E-3EE3050AA946}" destId="{FEBD9BFC-4899-6346-9997-BCE833505C1F}" srcOrd="0" destOrd="2" presId="urn:microsoft.com/office/officeart/2005/8/layout/hList1"/>
    <dgm:cxn modelId="{108F344E-8CE3-A94F-934E-771865DB61C5}" type="presOf" srcId="{071CEFFB-6389-4493-9FE6-7734CA82C6A7}" destId="{FEBD9BFC-4899-6346-9997-BCE833505C1F}" srcOrd="0" destOrd="0" presId="urn:microsoft.com/office/officeart/2005/8/layout/hList1"/>
    <dgm:cxn modelId="{E24C8E50-99E5-4E2E-8497-685DC55E120E}" srcId="{2D5D831B-5127-4814-9F2C-5BE06133B28C}" destId="{D0994EF2-C169-4E07-926F-CC568E1EDA2C}" srcOrd="2" destOrd="0" parTransId="{0C6DA1C9-84F5-4DF1-A88B-3EFECB04AF60}" sibTransId="{EA20708D-1E53-41B3-ADA5-5158C1E24DD9}"/>
    <dgm:cxn modelId="{4C569152-72AC-BD4C-A97C-AF795C7F648C}" type="presOf" srcId="{8CC5CE42-437D-4828-A9E7-C1A628026DCE}" destId="{5BB127C3-3722-874D-8FE9-C03E3D3A84B6}" srcOrd="0" destOrd="0" presId="urn:microsoft.com/office/officeart/2005/8/layout/hList1"/>
    <dgm:cxn modelId="{42B71865-9B18-7249-A857-814E702C7A5A}" type="presOf" srcId="{300353D5-D375-418E-AE95-2D57D72B4ACE}" destId="{F1B16349-0FAA-D145-A697-4897D52793E6}" srcOrd="0" destOrd="0" presId="urn:microsoft.com/office/officeart/2005/8/layout/hList1"/>
    <dgm:cxn modelId="{D3D32875-6AF9-47B7-A6B5-EF2C72B9EB11}" srcId="{56095E43-971B-4BE3-BC98-7517248E1D23}" destId="{C664B2B7-B294-4BA5-991E-3EE3050AA946}" srcOrd="2" destOrd="0" parTransId="{D71594B3-BAD2-4F87-94A6-3C2BF083841C}" sibTransId="{3C31D76C-8C4E-4762-A096-91C355FE090B}"/>
    <dgm:cxn modelId="{09B88084-6F2F-472A-8702-8DFDE843BE51}" srcId="{2D5D831B-5127-4814-9F2C-5BE06133B28C}" destId="{8CC5CE42-437D-4828-A9E7-C1A628026DCE}" srcOrd="0" destOrd="0" parTransId="{BD1E4F50-8945-4299-BADC-7705EEBEAFFB}" sibTransId="{DA37700C-7BEF-442D-94DF-4E1B47B22156}"/>
    <dgm:cxn modelId="{29762AB4-6990-3743-9CFE-4CCE2CF6758E}" type="presOf" srcId="{D0994EF2-C169-4E07-926F-CC568E1EDA2C}" destId="{5BB127C3-3722-874D-8FE9-C03E3D3A84B6}" srcOrd="0" destOrd="2" presId="urn:microsoft.com/office/officeart/2005/8/layout/hList1"/>
    <dgm:cxn modelId="{6916D3C0-C9D1-4A50-9280-73F633188AFD}" srcId="{2D5D831B-5127-4814-9F2C-5BE06133B28C}" destId="{F6159F8C-D352-4AF6-B0BC-B82592912E09}" srcOrd="1" destOrd="0" parTransId="{62F71026-E314-471A-A7B2-C44F3BD8CC0C}" sibTransId="{06BB3B06-0C32-4BB4-B74C-DFB36730918B}"/>
    <dgm:cxn modelId="{9113FCD9-BB54-9448-819A-056CFB8EA2C7}" type="presOf" srcId="{F6159F8C-D352-4AF6-B0BC-B82592912E09}" destId="{5BB127C3-3722-874D-8FE9-C03E3D3A84B6}" srcOrd="0" destOrd="1" presId="urn:microsoft.com/office/officeart/2005/8/layout/hList1"/>
    <dgm:cxn modelId="{1D5619DB-9B20-214B-9404-791C7354F917}" type="presOf" srcId="{21964DFC-AFAA-47DB-ACE3-E46DC4F57F76}" destId="{FEBD9BFC-4899-6346-9997-BCE833505C1F}" srcOrd="0" destOrd="1" presId="urn:microsoft.com/office/officeart/2005/8/layout/hList1"/>
    <dgm:cxn modelId="{6C70B8FB-1E07-438C-97CA-43EDEDB7281A}" srcId="{56095E43-971B-4BE3-BC98-7517248E1D23}" destId="{21964DFC-AFAA-47DB-ACE3-E46DC4F57F76}" srcOrd="1" destOrd="0" parTransId="{1B9D2877-BA39-4039-B7F6-FA266A6BBC80}" sibTransId="{EE431D7B-FB3C-4303-9559-BF428CF165D1}"/>
    <dgm:cxn modelId="{261EDDA7-DC76-BF4A-ADEE-CB2BEA259E35}" type="presParOf" srcId="{F1B16349-0FAA-D145-A697-4897D52793E6}" destId="{3325CEB3-0EFF-194A-8A2C-6E05EC9C5B26}" srcOrd="0" destOrd="0" presId="urn:microsoft.com/office/officeart/2005/8/layout/hList1"/>
    <dgm:cxn modelId="{E3BBE838-FEDD-5746-970B-C2D92FA882BE}" type="presParOf" srcId="{3325CEB3-0EFF-194A-8A2C-6E05EC9C5B26}" destId="{3E70B0E2-4FAA-8F46-BB9B-8693A5193EF3}" srcOrd="0" destOrd="0" presId="urn:microsoft.com/office/officeart/2005/8/layout/hList1"/>
    <dgm:cxn modelId="{3892C844-F883-5843-86E1-AF2719A16B13}" type="presParOf" srcId="{3325CEB3-0EFF-194A-8A2C-6E05EC9C5B26}" destId="{5BB127C3-3722-874D-8FE9-C03E3D3A84B6}" srcOrd="1" destOrd="0" presId="urn:microsoft.com/office/officeart/2005/8/layout/hList1"/>
    <dgm:cxn modelId="{0661BED3-C2AD-6A44-BD8D-C841C41EB99F}" type="presParOf" srcId="{F1B16349-0FAA-D145-A697-4897D52793E6}" destId="{DFAE2218-7612-9D41-852D-DBBF0DE271E4}" srcOrd="1" destOrd="0" presId="urn:microsoft.com/office/officeart/2005/8/layout/hList1"/>
    <dgm:cxn modelId="{9617B705-7569-734F-B4E9-315710AA789B}" type="presParOf" srcId="{F1B16349-0FAA-D145-A697-4897D52793E6}" destId="{5F21CF56-B710-F84A-955F-10E1BA326C96}" srcOrd="2" destOrd="0" presId="urn:microsoft.com/office/officeart/2005/8/layout/hList1"/>
    <dgm:cxn modelId="{6759EF9C-EB04-C045-80F2-F40582E87697}" type="presParOf" srcId="{5F21CF56-B710-F84A-955F-10E1BA326C96}" destId="{826E89B7-4F00-F046-B7D8-C7D690E49F5A}" srcOrd="0" destOrd="0" presId="urn:microsoft.com/office/officeart/2005/8/layout/hList1"/>
    <dgm:cxn modelId="{E679BB6B-F709-1F4C-BE7B-ADC17848174B}" type="presParOf" srcId="{5F21CF56-B710-F84A-955F-10E1BA326C96}" destId="{FEBD9BFC-4899-6346-9997-BCE833505C1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0353D5-D375-418E-AE95-2D57D72B4ACE}" type="doc">
      <dgm:prSet loTypeId="urn:microsoft.com/office/officeart/2005/8/layout/default" loCatId="list" qsTypeId="urn:microsoft.com/office/officeart/2005/8/quickstyle/simple2" qsCatId="simple" csTypeId="urn:microsoft.com/office/officeart/2005/8/colors/accent0_3" csCatId="mainScheme" phldr="1"/>
      <dgm:spPr/>
      <dgm:t>
        <a:bodyPr/>
        <a:lstStyle/>
        <a:p>
          <a:endParaRPr lang="en-US"/>
        </a:p>
      </dgm:t>
    </dgm:pt>
    <dgm:pt modelId="{FDB51937-9BDC-484F-BE96-D5AF35996189}">
      <dgm:prSet/>
      <dgm:spPr/>
      <dgm:t>
        <a:bodyPr/>
        <a:lstStyle/>
        <a:p>
          <a:r>
            <a:rPr lang="en-US" dirty="0"/>
            <a:t>Additional revenue has potential to fund resources to support Parish Mission including: community outreach/engagement/support and to build the congregation.</a:t>
          </a:r>
        </a:p>
      </dgm:t>
    </dgm:pt>
    <dgm:pt modelId="{CD4D6DA9-CCC4-4EBB-A8DD-42AED9331D31}" type="parTrans" cxnId="{9D3A79AE-B025-487B-BEBF-5BCB3A47B353}">
      <dgm:prSet/>
      <dgm:spPr/>
      <dgm:t>
        <a:bodyPr/>
        <a:lstStyle/>
        <a:p>
          <a:endParaRPr lang="en-US"/>
        </a:p>
      </dgm:t>
    </dgm:pt>
    <dgm:pt modelId="{315EDC96-BFCC-4BD4-A0A0-7C0750967510}" type="sibTrans" cxnId="{9D3A79AE-B025-487B-BEBF-5BCB3A47B353}">
      <dgm:prSet/>
      <dgm:spPr/>
      <dgm:t>
        <a:bodyPr/>
        <a:lstStyle/>
        <a:p>
          <a:endParaRPr lang="en-US"/>
        </a:p>
      </dgm:t>
    </dgm:pt>
    <dgm:pt modelId="{7B0492E6-9E2D-624C-92E7-B7A63C91A620}" type="pres">
      <dgm:prSet presAssocID="{300353D5-D375-418E-AE95-2D57D72B4ACE}" presName="diagram" presStyleCnt="0">
        <dgm:presLayoutVars>
          <dgm:dir/>
          <dgm:resizeHandles val="exact"/>
        </dgm:presLayoutVars>
      </dgm:prSet>
      <dgm:spPr/>
    </dgm:pt>
    <dgm:pt modelId="{4C2F3987-E480-EF41-8029-B12116319256}" type="pres">
      <dgm:prSet presAssocID="{FDB51937-9BDC-484F-BE96-D5AF35996189}" presName="node" presStyleLbl="node1" presStyleIdx="0" presStyleCnt="1">
        <dgm:presLayoutVars>
          <dgm:bulletEnabled val="1"/>
        </dgm:presLayoutVars>
      </dgm:prSet>
      <dgm:spPr/>
    </dgm:pt>
  </dgm:ptLst>
  <dgm:cxnLst>
    <dgm:cxn modelId="{8086B28B-E459-6B48-945C-20EEE67F9E78}" type="presOf" srcId="{FDB51937-9BDC-484F-BE96-D5AF35996189}" destId="{4C2F3987-E480-EF41-8029-B12116319256}" srcOrd="0" destOrd="0" presId="urn:microsoft.com/office/officeart/2005/8/layout/default"/>
    <dgm:cxn modelId="{9D3A79AE-B025-487B-BEBF-5BCB3A47B353}" srcId="{300353D5-D375-418E-AE95-2D57D72B4ACE}" destId="{FDB51937-9BDC-484F-BE96-D5AF35996189}" srcOrd="0" destOrd="0" parTransId="{CD4D6DA9-CCC4-4EBB-A8DD-42AED9331D31}" sibTransId="{315EDC96-BFCC-4BD4-A0A0-7C0750967510}"/>
    <dgm:cxn modelId="{ED1487C4-95D7-4547-A8FB-536EDFCA2E9F}" type="presOf" srcId="{300353D5-D375-418E-AE95-2D57D72B4ACE}" destId="{7B0492E6-9E2D-624C-92E7-B7A63C91A620}" srcOrd="0" destOrd="0" presId="urn:microsoft.com/office/officeart/2005/8/layout/default"/>
    <dgm:cxn modelId="{58FC60DC-99F1-8440-BFAB-7CD519388459}" type="presParOf" srcId="{7B0492E6-9E2D-624C-92E7-B7A63C91A620}" destId="{4C2F3987-E480-EF41-8029-B1211631925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0353D5-D375-418E-AE95-2D57D72B4AC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2D5D831B-5127-4814-9F2C-5BE06133B28C}">
      <dgm:prSet custT="1"/>
      <dgm:spPr/>
      <dgm:t>
        <a:bodyPr/>
        <a:lstStyle/>
        <a:p>
          <a:r>
            <a:rPr lang="en-US" sz="2000" b="1" dirty="0">
              <a:effectLst/>
              <a:latin typeface="Calibri" panose="020F0502020204030204" pitchFamily="34" charset="0"/>
              <a:ea typeface="Calibri" panose="020F0502020204030204" pitchFamily="34" charset="0"/>
              <a:cs typeface="Times New Roman" panose="02020603050405020304" pitchFamily="18" charset="0"/>
            </a:rPr>
            <a:t>1-7 </a:t>
          </a:r>
          <a:r>
            <a:rPr lang="en-US" sz="2000" b="1" dirty="0" err="1">
              <a:effectLst/>
              <a:latin typeface="Calibri" panose="020F0502020204030204" pitchFamily="34" charset="0"/>
              <a:ea typeface="Calibri" panose="020F0502020204030204" pitchFamily="34" charset="0"/>
              <a:cs typeface="Times New Roman" panose="02020603050405020304" pitchFamily="18" charset="0"/>
            </a:rPr>
            <a:t>Melvins</a:t>
          </a:r>
          <a:r>
            <a:rPr lang="en-US" sz="2000" b="1" dirty="0">
              <a:effectLst/>
              <a:latin typeface="Calibri" panose="020F0502020204030204" pitchFamily="34" charset="0"/>
              <a:ea typeface="Calibri" panose="020F0502020204030204" pitchFamily="34" charset="0"/>
              <a:cs typeface="Times New Roman" panose="02020603050405020304" pitchFamily="18" charset="0"/>
            </a:rPr>
            <a:t> Road. (Church and Hall)</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pPr>
            <a:buFont typeface="Symbol" panose="05050102010706020507" pitchFamily="18" charset="2"/>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Vacant land to the north and west is underutilized and has the potential to be developed, subdivided and sold.</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pPr>
            <a:buFont typeface="Symbol" panose="05050102010706020507" pitchFamily="18" charset="2"/>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The parishioner attendance and current facility utilization is very low.</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pPr>
            <a:buFont typeface="Symbol" panose="05050102010706020507" pitchFamily="18" charset="2"/>
            <a:buChar char=""/>
          </a:pPr>
          <a:r>
            <a:rPr lang="en-US" sz="2000" dirty="0">
              <a:effectLst/>
              <a:latin typeface="Calibri" panose="020F0502020204030204" pitchFamily="34" charset="0"/>
              <a:ea typeface="Calibri" panose="020F0502020204030204" pitchFamily="34" charset="0"/>
              <a:cs typeface="Times New Roman" panose="02020603050405020304" pitchFamily="18" charset="0"/>
            </a:rPr>
            <a:t>Condition of Church and Hall is deteriorating and will require investment to maintain functionality and meet OHS standards in the short to medium term.</a:t>
          </a:r>
          <a:endParaRPr lang="en-US" sz="2000" dirty="0"/>
        </a:p>
      </dgm:t>
    </dgm:pt>
    <dgm:pt modelId="{1BA420F2-3E96-43F9-A4B9-EDBCBD6FC7D0}" type="parTrans" cxnId="{B073212F-0EE4-45A1-9701-46A863C1157B}">
      <dgm:prSet/>
      <dgm:spPr/>
      <dgm:t>
        <a:bodyPr/>
        <a:lstStyle/>
        <a:p>
          <a:endParaRPr lang="en-US"/>
        </a:p>
      </dgm:t>
    </dgm:pt>
    <dgm:pt modelId="{EECC1A20-4771-44E6-A036-B7C1DCAD7A27}" type="sibTrans" cxnId="{B073212F-0EE4-45A1-9701-46A863C1157B}">
      <dgm:prSet/>
      <dgm:spPr/>
      <dgm:t>
        <a:bodyPr/>
        <a:lstStyle/>
        <a:p>
          <a:endParaRPr lang="en-US"/>
        </a:p>
      </dgm:t>
    </dgm:pt>
    <dgm:pt modelId="{56095E43-971B-4BE3-BC98-7517248E1D23}">
      <dgm:prSet/>
      <dgm:spPr/>
      <dgm:t>
        <a:bodyPr/>
        <a:lstStyle/>
        <a:p>
          <a:r>
            <a:rPr lang="en-US" u="sng" dirty="0">
              <a:effectLst/>
              <a:latin typeface="Calibri" panose="020F0502020204030204" pitchFamily="34" charset="0"/>
              <a:ea typeface="Calibri" panose="020F0502020204030204" pitchFamily="34" charset="0"/>
              <a:cs typeface="Times New Roman" panose="02020603050405020304" pitchFamily="18" charset="0"/>
            </a:rPr>
            <a:t>Options</a:t>
          </a:r>
          <a:endParaRPr lang="en-AU" dirty="0">
            <a:effectLst/>
            <a:latin typeface="Calibri" panose="020F0502020204030204" pitchFamily="34" charset="0"/>
            <a:ea typeface="Calibri" panose="020F0502020204030204" pitchFamily="34" charset="0"/>
            <a:cs typeface="Times New Roman" panose="02020603050405020304" pitchFamily="18" charset="0"/>
          </a:endParaRPr>
        </a:p>
        <a:p>
          <a:pPr>
            <a:buFont typeface="+mj-lt"/>
            <a:buAutoNum type="romanLcPeriod"/>
          </a:pPr>
          <a:r>
            <a:rPr lang="en-US" b="1" i="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Close the Church and prepare the whole site for sale and secure development approval to subdivide to maximize capital return. </a:t>
          </a:r>
          <a:r>
            <a:rPr lang="en-US" b="1" i="1" u="sng" dirty="0">
              <a:effectLst/>
              <a:latin typeface="Calibri" panose="020F0502020204030204" pitchFamily="34" charset="0"/>
              <a:ea typeface="Calibri" panose="020F0502020204030204" pitchFamily="34" charset="0"/>
              <a:cs typeface="Times New Roman" panose="02020603050405020304" pitchFamily="18" charset="0"/>
            </a:rPr>
            <a:t>OR</a:t>
          </a:r>
          <a:endParaRPr lang="en-US" b="1" i="1" dirty="0">
            <a:effectLst/>
            <a:latin typeface="Calibri" panose="020F0502020204030204" pitchFamily="34" charset="0"/>
            <a:ea typeface="Calibri" panose="020F0502020204030204" pitchFamily="34" charset="0"/>
            <a:cs typeface="Times New Roman" panose="02020603050405020304" pitchFamily="18" charset="0"/>
          </a:endParaRPr>
        </a:p>
        <a:p>
          <a:pPr>
            <a:buFont typeface="+mj-lt"/>
            <a:buAutoNum type="romanLcPeriod"/>
          </a:pPr>
          <a:r>
            <a:rPr lang="en-US" b="1" i="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Retain Church and Hall and prepare a development proposal to subdivide the balance of the land for sale. </a:t>
          </a:r>
          <a:endParaRPr lang="en-AU"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a:buNone/>
          </a:pPr>
          <a:endParaRPr lang="en-AU" dirty="0">
            <a:effectLst/>
            <a:latin typeface="Calibri" panose="020F0502020204030204" pitchFamily="34" charset="0"/>
            <a:ea typeface="Calibri" panose="020F0502020204030204" pitchFamily="34" charset="0"/>
            <a:cs typeface="Times New Roman" panose="02020603050405020304" pitchFamily="18" charset="0"/>
          </a:endParaRPr>
        </a:p>
        <a:p>
          <a:r>
            <a:rPr lang="en-US" b="1" i="1"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If option ii is selected it is recommended that resources are committed to growing the congregation and increase the facilities utilization levels.</a:t>
          </a:r>
          <a:endParaRPr lang="en-AU"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It was noted that the land is used by some community members as an access to the creek reserve and open space to the rear of the property. Explore interest of MRSC to consider land purchase to augment the current open space.</a:t>
          </a:r>
          <a:endParaRPr lang="en-AU"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Note that the Memorial Gardens adjoining the Church will need to be relocated.</a:t>
          </a:r>
          <a:endParaRPr lang="en-US" dirty="0"/>
        </a:p>
      </dgm:t>
    </dgm:pt>
    <dgm:pt modelId="{37F2FEE3-8E33-4C94-8629-9D58765D20E3}" type="parTrans" cxnId="{011A0B01-DF19-442E-90DD-4ED9BB850D28}">
      <dgm:prSet/>
      <dgm:spPr/>
      <dgm:t>
        <a:bodyPr/>
        <a:lstStyle/>
        <a:p>
          <a:endParaRPr lang="en-US"/>
        </a:p>
      </dgm:t>
    </dgm:pt>
    <dgm:pt modelId="{826B5E11-7B4F-4591-9BBA-3771929DA9C5}" type="sibTrans" cxnId="{011A0B01-DF19-442E-90DD-4ED9BB850D28}">
      <dgm:prSet/>
      <dgm:spPr/>
      <dgm:t>
        <a:bodyPr/>
        <a:lstStyle/>
        <a:p>
          <a:endParaRPr lang="en-US"/>
        </a:p>
      </dgm:t>
    </dgm:pt>
    <dgm:pt modelId="{64861234-7AED-C540-891B-C97A6B4E10EF}" type="pres">
      <dgm:prSet presAssocID="{300353D5-D375-418E-AE95-2D57D72B4ACE}" presName="diagram" presStyleCnt="0">
        <dgm:presLayoutVars>
          <dgm:dir/>
          <dgm:resizeHandles val="exact"/>
        </dgm:presLayoutVars>
      </dgm:prSet>
      <dgm:spPr/>
    </dgm:pt>
    <dgm:pt modelId="{67F09A10-F481-F84A-AE33-202A98620B8B}" type="pres">
      <dgm:prSet presAssocID="{2D5D831B-5127-4814-9F2C-5BE06133B28C}" presName="node" presStyleLbl="node1" presStyleIdx="0" presStyleCnt="2" custScaleY="131776">
        <dgm:presLayoutVars>
          <dgm:bulletEnabled val="1"/>
        </dgm:presLayoutVars>
      </dgm:prSet>
      <dgm:spPr/>
    </dgm:pt>
    <dgm:pt modelId="{FA7E4C21-7D40-E94B-9C75-5093CBC4067C}" type="pres">
      <dgm:prSet presAssocID="{EECC1A20-4771-44E6-A036-B7C1DCAD7A27}" presName="sibTrans" presStyleCnt="0"/>
      <dgm:spPr/>
    </dgm:pt>
    <dgm:pt modelId="{397CCB39-3DF1-9E4B-8CB1-DDF98A1B048B}" type="pres">
      <dgm:prSet presAssocID="{56095E43-971B-4BE3-BC98-7517248E1D23}" presName="node" presStyleLbl="node1" presStyleIdx="1" presStyleCnt="2" custScaleY="131911">
        <dgm:presLayoutVars>
          <dgm:bulletEnabled val="1"/>
        </dgm:presLayoutVars>
      </dgm:prSet>
      <dgm:spPr/>
    </dgm:pt>
  </dgm:ptLst>
  <dgm:cxnLst>
    <dgm:cxn modelId="{011A0B01-DF19-442E-90DD-4ED9BB850D28}" srcId="{300353D5-D375-418E-AE95-2D57D72B4ACE}" destId="{56095E43-971B-4BE3-BC98-7517248E1D23}" srcOrd="1" destOrd="0" parTransId="{37F2FEE3-8E33-4C94-8629-9D58765D20E3}" sibTransId="{826B5E11-7B4F-4591-9BBA-3771929DA9C5}"/>
    <dgm:cxn modelId="{B073212F-0EE4-45A1-9701-46A863C1157B}" srcId="{300353D5-D375-418E-AE95-2D57D72B4ACE}" destId="{2D5D831B-5127-4814-9F2C-5BE06133B28C}" srcOrd="0" destOrd="0" parTransId="{1BA420F2-3E96-43F9-A4B9-EDBCBD6FC7D0}" sibTransId="{EECC1A20-4771-44E6-A036-B7C1DCAD7A27}"/>
    <dgm:cxn modelId="{C63EF157-F41B-C744-B420-80984CBB801E}" type="presOf" srcId="{56095E43-971B-4BE3-BC98-7517248E1D23}" destId="{397CCB39-3DF1-9E4B-8CB1-DDF98A1B048B}" srcOrd="0" destOrd="0" presId="urn:microsoft.com/office/officeart/2005/8/layout/default"/>
    <dgm:cxn modelId="{B39FACCC-C51E-184E-A009-ED2FC31C3021}" type="presOf" srcId="{300353D5-D375-418E-AE95-2D57D72B4ACE}" destId="{64861234-7AED-C540-891B-C97A6B4E10EF}" srcOrd="0" destOrd="0" presId="urn:microsoft.com/office/officeart/2005/8/layout/default"/>
    <dgm:cxn modelId="{A6BC7AE6-E855-AD4C-B14C-29EACD107A5A}" type="presOf" srcId="{2D5D831B-5127-4814-9F2C-5BE06133B28C}" destId="{67F09A10-F481-F84A-AE33-202A98620B8B}" srcOrd="0" destOrd="0" presId="urn:microsoft.com/office/officeart/2005/8/layout/default"/>
    <dgm:cxn modelId="{46FA4BC5-B8AD-6A4C-A629-6C5877DE974B}" type="presParOf" srcId="{64861234-7AED-C540-891B-C97A6B4E10EF}" destId="{67F09A10-F481-F84A-AE33-202A98620B8B}" srcOrd="0" destOrd="0" presId="urn:microsoft.com/office/officeart/2005/8/layout/default"/>
    <dgm:cxn modelId="{CB33F3D5-BE89-904E-9006-D2EAC210F4BC}" type="presParOf" srcId="{64861234-7AED-C540-891B-C97A6B4E10EF}" destId="{FA7E4C21-7D40-E94B-9C75-5093CBC4067C}" srcOrd="1" destOrd="0" presId="urn:microsoft.com/office/officeart/2005/8/layout/default"/>
    <dgm:cxn modelId="{646E82D0-8296-7C47-A96E-A6C150A0BBA9}" type="presParOf" srcId="{64861234-7AED-C540-891B-C97A6B4E10EF}" destId="{397CCB39-3DF1-9E4B-8CB1-DDF98A1B048B}"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0353D5-D375-418E-AE95-2D57D72B4AC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2D5D831B-5127-4814-9F2C-5BE06133B28C}">
      <dgm:prSet/>
      <dgm:spPr/>
      <dgm:t>
        <a:bodyPr/>
        <a:lstStyle/>
        <a:p>
          <a:r>
            <a:rPr lang="en-US" b="1"/>
            <a:t>1/8 Station Street. (Op Shop)</a:t>
          </a:r>
        </a:p>
        <a:p>
          <a:r>
            <a:rPr lang="en-US"/>
            <a:t>The Op Shop is accommodated and well supported in this location, providing an effective community outreach and a Parish profile to the small community which is projected to grow</a:t>
          </a:r>
        </a:p>
        <a:p>
          <a:endParaRPr lang="en-US"/>
        </a:p>
      </dgm:t>
    </dgm:pt>
    <dgm:pt modelId="{1BA420F2-3E96-43F9-A4B9-EDBCBD6FC7D0}" type="parTrans" cxnId="{B073212F-0EE4-45A1-9701-46A863C1157B}">
      <dgm:prSet/>
      <dgm:spPr/>
      <dgm:t>
        <a:bodyPr/>
        <a:lstStyle/>
        <a:p>
          <a:endParaRPr lang="en-US"/>
        </a:p>
      </dgm:t>
    </dgm:pt>
    <dgm:pt modelId="{EECC1A20-4771-44E6-A036-B7C1DCAD7A27}" type="sibTrans" cxnId="{B073212F-0EE4-45A1-9701-46A863C1157B}">
      <dgm:prSet/>
      <dgm:spPr/>
      <dgm:t>
        <a:bodyPr/>
        <a:lstStyle/>
        <a:p>
          <a:endParaRPr lang="en-US"/>
        </a:p>
      </dgm:t>
    </dgm:pt>
    <dgm:pt modelId="{56095E43-971B-4BE3-BC98-7517248E1D23}">
      <dgm:prSet/>
      <dgm:spPr/>
      <dgm:t>
        <a:bodyPr/>
        <a:lstStyle/>
        <a:p>
          <a:r>
            <a:rPr lang="en-US" u="sng" dirty="0">
              <a:effectLst/>
              <a:latin typeface="Calibri" panose="020F0502020204030204" pitchFamily="34" charset="0"/>
              <a:ea typeface="Calibri" panose="020F0502020204030204" pitchFamily="34" charset="0"/>
              <a:cs typeface="Times New Roman" panose="02020603050405020304" pitchFamily="18" charset="0"/>
            </a:rPr>
            <a:t>Options</a:t>
          </a:r>
          <a:endParaRPr lang="en-AU" dirty="0">
            <a:effectLst/>
            <a:latin typeface="Calibri" panose="020F0502020204030204" pitchFamily="34" charset="0"/>
            <a:ea typeface="Calibri" panose="020F0502020204030204" pitchFamily="34" charset="0"/>
            <a:cs typeface="Times New Roman" panose="02020603050405020304" pitchFamily="18" charset="0"/>
          </a:endParaRPr>
        </a:p>
        <a:p>
          <a:pPr>
            <a:buFont typeface="+mj-lt"/>
            <a:buAutoNum type="romanLcPeriod"/>
          </a:pPr>
          <a:r>
            <a:rPr lang="en-US" dirty="0"/>
            <a:t>The shop has potential for another level to be constructed.</a:t>
          </a:r>
        </a:p>
        <a:p>
          <a:pPr>
            <a:buFont typeface="+mj-lt"/>
            <a:buAutoNum type="romanLcPeriod"/>
          </a:pPr>
          <a:r>
            <a:rPr lang="en-US" b="1" i="1" dirty="0">
              <a:solidFill>
                <a:schemeClr val="accent4">
                  <a:lumMod val="40000"/>
                  <a:lumOff val="60000"/>
                </a:schemeClr>
              </a:solidFill>
            </a:rPr>
            <a:t>Retain the premises and consider the potential to develop an upper level in the medium to long term.</a:t>
          </a:r>
          <a:endParaRPr lang="en-AU"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dgm:t>
    </dgm:pt>
    <dgm:pt modelId="{37F2FEE3-8E33-4C94-8629-9D58765D20E3}" type="parTrans" cxnId="{011A0B01-DF19-442E-90DD-4ED9BB850D28}">
      <dgm:prSet/>
      <dgm:spPr/>
      <dgm:t>
        <a:bodyPr/>
        <a:lstStyle/>
        <a:p>
          <a:endParaRPr lang="en-US"/>
        </a:p>
      </dgm:t>
    </dgm:pt>
    <dgm:pt modelId="{826B5E11-7B4F-4591-9BBA-3771929DA9C5}" type="sibTrans" cxnId="{011A0B01-DF19-442E-90DD-4ED9BB850D28}">
      <dgm:prSet/>
      <dgm:spPr/>
      <dgm:t>
        <a:bodyPr/>
        <a:lstStyle/>
        <a:p>
          <a:endParaRPr lang="en-US"/>
        </a:p>
      </dgm:t>
    </dgm:pt>
    <dgm:pt modelId="{D9DCDD95-B5EE-A34A-BE02-B4EFD14008EE}" type="pres">
      <dgm:prSet presAssocID="{300353D5-D375-418E-AE95-2D57D72B4ACE}" presName="diagram" presStyleCnt="0">
        <dgm:presLayoutVars>
          <dgm:dir/>
          <dgm:resizeHandles val="exact"/>
        </dgm:presLayoutVars>
      </dgm:prSet>
      <dgm:spPr/>
    </dgm:pt>
    <dgm:pt modelId="{B6E42DDE-8D43-8A40-9212-FC1C7B4487CD}" type="pres">
      <dgm:prSet presAssocID="{2D5D831B-5127-4814-9F2C-5BE06133B28C}" presName="node" presStyleLbl="node1" presStyleIdx="0" presStyleCnt="2">
        <dgm:presLayoutVars>
          <dgm:bulletEnabled val="1"/>
        </dgm:presLayoutVars>
      </dgm:prSet>
      <dgm:spPr/>
    </dgm:pt>
    <dgm:pt modelId="{54487B59-E8AD-7C41-BD36-4F92348B6B29}" type="pres">
      <dgm:prSet presAssocID="{EECC1A20-4771-44E6-A036-B7C1DCAD7A27}" presName="sibTrans" presStyleCnt="0"/>
      <dgm:spPr/>
    </dgm:pt>
    <dgm:pt modelId="{F9AB49F0-533E-0248-BAF5-941C870859A7}" type="pres">
      <dgm:prSet presAssocID="{56095E43-971B-4BE3-BC98-7517248E1D23}" presName="node" presStyleLbl="node1" presStyleIdx="1" presStyleCnt="2">
        <dgm:presLayoutVars>
          <dgm:bulletEnabled val="1"/>
        </dgm:presLayoutVars>
      </dgm:prSet>
      <dgm:spPr/>
    </dgm:pt>
  </dgm:ptLst>
  <dgm:cxnLst>
    <dgm:cxn modelId="{011A0B01-DF19-442E-90DD-4ED9BB850D28}" srcId="{300353D5-D375-418E-AE95-2D57D72B4ACE}" destId="{56095E43-971B-4BE3-BC98-7517248E1D23}" srcOrd="1" destOrd="0" parTransId="{37F2FEE3-8E33-4C94-8629-9D58765D20E3}" sibTransId="{826B5E11-7B4F-4591-9BBA-3771929DA9C5}"/>
    <dgm:cxn modelId="{6E5AD505-EFF5-9C41-81B7-8E3BAD76BDF4}" type="presOf" srcId="{2D5D831B-5127-4814-9F2C-5BE06133B28C}" destId="{B6E42DDE-8D43-8A40-9212-FC1C7B4487CD}" srcOrd="0" destOrd="0" presId="urn:microsoft.com/office/officeart/2005/8/layout/default"/>
    <dgm:cxn modelId="{B073212F-0EE4-45A1-9701-46A863C1157B}" srcId="{300353D5-D375-418E-AE95-2D57D72B4ACE}" destId="{2D5D831B-5127-4814-9F2C-5BE06133B28C}" srcOrd="0" destOrd="0" parTransId="{1BA420F2-3E96-43F9-A4B9-EDBCBD6FC7D0}" sibTransId="{EECC1A20-4771-44E6-A036-B7C1DCAD7A27}"/>
    <dgm:cxn modelId="{145C3C5F-33BB-244C-9104-667308D967E0}" type="presOf" srcId="{56095E43-971B-4BE3-BC98-7517248E1D23}" destId="{F9AB49F0-533E-0248-BAF5-941C870859A7}" srcOrd="0" destOrd="0" presId="urn:microsoft.com/office/officeart/2005/8/layout/default"/>
    <dgm:cxn modelId="{17CD45C7-D05D-F847-A7ED-64D61CA71521}" type="presOf" srcId="{300353D5-D375-418E-AE95-2D57D72B4ACE}" destId="{D9DCDD95-B5EE-A34A-BE02-B4EFD14008EE}" srcOrd="0" destOrd="0" presId="urn:microsoft.com/office/officeart/2005/8/layout/default"/>
    <dgm:cxn modelId="{495A8788-DE53-F441-A5EB-C535ED3ECC04}" type="presParOf" srcId="{D9DCDD95-B5EE-A34A-BE02-B4EFD14008EE}" destId="{B6E42DDE-8D43-8A40-9212-FC1C7B4487CD}" srcOrd="0" destOrd="0" presId="urn:microsoft.com/office/officeart/2005/8/layout/default"/>
    <dgm:cxn modelId="{2731F3CD-62B6-794B-A200-91101CE7FC5F}" type="presParOf" srcId="{D9DCDD95-B5EE-A34A-BE02-B4EFD14008EE}" destId="{54487B59-E8AD-7C41-BD36-4F92348B6B29}" srcOrd="1" destOrd="0" presId="urn:microsoft.com/office/officeart/2005/8/layout/default"/>
    <dgm:cxn modelId="{A09E7840-6F0C-554A-AA6C-C75D7124FAD6}" type="presParOf" srcId="{D9DCDD95-B5EE-A34A-BE02-B4EFD14008EE}" destId="{F9AB49F0-533E-0248-BAF5-941C870859A7}"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74FD4-C4C3-0F42-9F94-0D9FB621FB56}">
      <dsp:nvSpPr>
        <dsp:cNvPr id="0" name=""/>
        <dsp:cNvSpPr/>
      </dsp:nvSpPr>
      <dsp:spPr>
        <a:xfrm>
          <a:off x="211633" y="1606"/>
          <a:ext cx="2411015" cy="144660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Could we be better investing in our two properties at Riddells Creek?</a:t>
          </a:r>
        </a:p>
      </dsp:txBody>
      <dsp:txXfrm>
        <a:off x="211633" y="1606"/>
        <a:ext cx="2411015" cy="1446609"/>
      </dsp:txXfrm>
    </dsp:sp>
    <dsp:sp modelId="{A87A0408-6538-EE41-A2F1-C8B96044D704}">
      <dsp:nvSpPr>
        <dsp:cNvPr id="0" name=""/>
        <dsp:cNvSpPr/>
      </dsp:nvSpPr>
      <dsp:spPr>
        <a:xfrm>
          <a:off x="2863750" y="1606"/>
          <a:ext cx="2411015" cy="144660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What is our long-term strategy for 3431?</a:t>
          </a:r>
        </a:p>
      </dsp:txBody>
      <dsp:txXfrm>
        <a:off x="2863750" y="1606"/>
        <a:ext cx="2411015" cy="1446609"/>
      </dsp:txXfrm>
    </dsp:sp>
    <dsp:sp modelId="{12F88844-144A-6646-9227-1ED9813B51DE}">
      <dsp:nvSpPr>
        <dsp:cNvPr id="0" name=""/>
        <dsp:cNvSpPr/>
      </dsp:nvSpPr>
      <dsp:spPr>
        <a:xfrm>
          <a:off x="211633" y="1689317"/>
          <a:ext cx="2411015" cy="144660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Do we extend on what is there, </a:t>
          </a:r>
        </a:p>
      </dsp:txBody>
      <dsp:txXfrm>
        <a:off x="211633" y="1689317"/>
        <a:ext cx="2411015" cy="1446609"/>
      </dsp:txXfrm>
    </dsp:sp>
    <dsp:sp modelId="{99CFB36B-C0A2-5E41-A8BC-008599B45445}">
      <dsp:nvSpPr>
        <dsp:cNvPr id="0" name=""/>
        <dsp:cNvSpPr/>
      </dsp:nvSpPr>
      <dsp:spPr>
        <a:xfrm>
          <a:off x="2863750" y="1689317"/>
          <a:ext cx="2411015" cy="144660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or re-invest into the wider parish mission?</a:t>
          </a:r>
        </a:p>
      </dsp:txBody>
      <dsp:txXfrm>
        <a:off x="2863750" y="1689317"/>
        <a:ext cx="2411015" cy="1446609"/>
      </dsp:txXfrm>
    </dsp:sp>
    <dsp:sp modelId="{DED1AD22-0E30-B645-93E9-58D12123F58C}">
      <dsp:nvSpPr>
        <dsp:cNvPr id="0" name=""/>
        <dsp:cNvSpPr/>
      </dsp:nvSpPr>
      <dsp:spPr>
        <a:xfrm>
          <a:off x="1537692" y="3377028"/>
          <a:ext cx="2411015" cy="144660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Another storey on 8A Station Street?</a:t>
          </a:r>
        </a:p>
      </dsp:txBody>
      <dsp:txXfrm>
        <a:off x="1537692" y="3377028"/>
        <a:ext cx="2411015" cy="144660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F53C91-F785-9E48-B52D-D54DFD38B577}">
      <dsp:nvSpPr>
        <dsp:cNvPr id="0" name=""/>
        <dsp:cNvSpPr/>
      </dsp:nvSpPr>
      <dsp:spPr>
        <a:xfrm>
          <a:off x="3143" y="106890"/>
          <a:ext cx="3064668" cy="1096308"/>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u="sng" kern="1200"/>
            <a:t>6 Honour Avenue, Macedon (Church and Vicarage) </a:t>
          </a:r>
          <a:endParaRPr lang="en-US" sz="2200" kern="1200"/>
        </a:p>
      </dsp:txBody>
      <dsp:txXfrm>
        <a:off x="3143" y="106890"/>
        <a:ext cx="3064668" cy="1096308"/>
      </dsp:txXfrm>
    </dsp:sp>
    <dsp:sp modelId="{6D3686DE-342D-394A-BF23-8D412633B139}">
      <dsp:nvSpPr>
        <dsp:cNvPr id="0" name=""/>
        <dsp:cNvSpPr/>
      </dsp:nvSpPr>
      <dsp:spPr>
        <a:xfrm>
          <a:off x="3143" y="1203199"/>
          <a:ext cx="3064668" cy="2475989"/>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b="1" i="1" kern="1200"/>
            <a:t>Recommend that the property is retained and seen as having medium to longer-term development potential. </a:t>
          </a:r>
          <a:endParaRPr lang="en-US" sz="2200" kern="1200"/>
        </a:p>
      </dsp:txBody>
      <dsp:txXfrm>
        <a:off x="3143" y="1203199"/>
        <a:ext cx="3064668" cy="2475989"/>
      </dsp:txXfrm>
    </dsp:sp>
    <dsp:sp modelId="{4F97E9C8-7EA3-774B-9611-6FAB29CDDF19}">
      <dsp:nvSpPr>
        <dsp:cNvPr id="0" name=""/>
        <dsp:cNvSpPr/>
      </dsp:nvSpPr>
      <dsp:spPr>
        <a:xfrm>
          <a:off x="3496865" y="106890"/>
          <a:ext cx="3064668" cy="1096308"/>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u="sng" kern="1200"/>
            <a:t>32 Fisher Street, Gisborne  (Church Site) </a:t>
          </a:r>
          <a:endParaRPr lang="en-US" sz="2200" kern="1200"/>
        </a:p>
      </dsp:txBody>
      <dsp:txXfrm>
        <a:off x="3496865" y="106890"/>
        <a:ext cx="3064668" cy="1096308"/>
      </dsp:txXfrm>
    </dsp:sp>
    <dsp:sp modelId="{C331DD6D-16C9-724A-9622-756FDB594312}">
      <dsp:nvSpPr>
        <dsp:cNvPr id="0" name=""/>
        <dsp:cNvSpPr/>
      </dsp:nvSpPr>
      <dsp:spPr>
        <a:xfrm>
          <a:off x="3496865" y="1203199"/>
          <a:ext cx="3064668" cy="2475989"/>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b="1" i="1" kern="1200"/>
            <a:t>Retain the site in the current state, noting that development could be revisited in the medium to longer term.</a:t>
          </a:r>
          <a:endParaRPr lang="en-US" sz="2200" kern="1200"/>
        </a:p>
      </dsp:txBody>
      <dsp:txXfrm>
        <a:off x="3496865" y="1203199"/>
        <a:ext cx="3064668" cy="2475989"/>
      </dsp:txXfrm>
    </dsp:sp>
    <dsp:sp modelId="{60673BE5-EADE-F643-B963-86C468A993D6}">
      <dsp:nvSpPr>
        <dsp:cNvPr id="0" name=""/>
        <dsp:cNvSpPr/>
      </dsp:nvSpPr>
      <dsp:spPr>
        <a:xfrm>
          <a:off x="6990588" y="106890"/>
          <a:ext cx="3064668" cy="1096308"/>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sz="2200" b="1" u="sng" kern="1200"/>
            <a:t>32 A Fisher Street , Gisborne (Parish Centre) </a:t>
          </a:r>
          <a:endParaRPr lang="en-US" sz="2200" kern="1200"/>
        </a:p>
      </dsp:txBody>
      <dsp:txXfrm>
        <a:off x="6990588" y="106890"/>
        <a:ext cx="3064668" cy="1096308"/>
      </dsp:txXfrm>
    </dsp:sp>
    <dsp:sp modelId="{990912A3-6530-6F4A-A451-3C1A6DCF4632}">
      <dsp:nvSpPr>
        <dsp:cNvPr id="0" name=""/>
        <dsp:cNvSpPr/>
      </dsp:nvSpPr>
      <dsp:spPr>
        <a:xfrm>
          <a:off x="6990588" y="1203199"/>
          <a:ext cx="3064668" cy="2475989"/>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US" sz="2200" b="1" i="1" kern="1200"/>
            <a:t>Retain the facility for current uses, for the foreseeable future and consider some improvements, (funds permitting)</a:t>
          </a:r>
          <a:endParaRPr lang="en-US" sz="2200" kern="1200"/>
        </a:p>
      </dsp:txBody>
      <dsp:txXfrm>
        <a:off x="6990588" y="1203199"/>
        <a:ext cx="3064668" cy="247598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948DB-E98D-E340-883A-BB0A7E266DAE}">
      <dsp:nvSpPr>
        <dsp:cNvPr id="0" name=""/>
        <dsp:cNvSpPr/>
      </dsp:nvSpPr>
      <dsp:spPr>
        <a:xfrm>
          <a:off x="3143" y="140429"/>
          <a:ext cx="3064668" cy="403200"/>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dirty="0"/>
            <a:t>30 Fisher Street</a:t>
          </a:r>
          <a:endParaRPr lang="en-US" sz="1400" kern="1200" dirty="0"/>
        </a:p>
      </dsp:txBody>
      <dsp:txXfrm>
        <a:off x="3143" y="140429"/>
        <a:ext cx="3064668" cy="403200"/>
      </dsp:txXfrm>
    </dsp:sp>
    <dsp:sp modelId="{6B5CBB63-2BE4-C74F-BC4A-23763BF157F5}">
      <dsp:nvSpPr>
        <dsp:cNvPr id="0" name=""/>
        <dsp:cNvSpPr/>
      </dsp:nvSpPr>
      <dsp:spPr>
        <a:xfrm>
          <a:off x="3143" y="543629"/>
          <a:ext cx="3064668" cy="3102021"/>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b="1" i="0" kern="1200" dirty="0"/>
            <a:t>Relocate the Op Shop to a premises in the Town Centre (Shopping precinct).</a:t>
          </a:r>
          <a:endParaRPr lang="en-US" sz="1400" kern="1200" dirty="0"/>
        </a:p>
        <a:p>
          <a:pPr marL="114300" lvl="1" indent="-114300" algn="l" defTabSz="622300">
            <a:lnSpc>
              <a:spcPct val="90000"/>
            </a:lnSpc>
            <a:spcBef>
              <a:spcPct val="0"/>
            </a:spcBef>
            <a:spcAft>
              <a:spcPct val="15000"/>
            </a:spcAft>
            <a:buChar char="•"/>
          </a:pPr>
          <a:r>
            <a:rPr lang="en-US" sz="1400" b="1" i="0" kern="1200" dirty="0"/>
            <a:t>Find alternate, nearby premises to accommodate the Children’s ministry programs. E.g., other community space that is for hire.</a:t>
          </a:r>
        </a:p>
      </dsp:txBody>
      <dsp:txXfrm>
        <a:off x="3143" y="543629"/>
        <a:ext cx="3064668" cy="3102021"/>
      </dsp:txXfrm>
    </dsp:sp>
    <dsp:sp modelId="{B4089B05-4F4B-9C40-84CD-99A7DCB2AC40}">
      <dsp:nvSpPr>
        <dsp:cNvPr id="0" name=""/>
        <dsp:cNvSpPr/>
      </dsp:nvSpPr>
      <dsp:spPr>
        <a:xfrm>
          <a:off x="3496865" y="140429"/>
          <a:ext cx="3064668" cy="403200"/>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dirty="0"/>
            <a:t>Gisborne</a:t>
          </a:r>
          <a:endParaRPr lang="en-US" sz="1400" kern="1200" dirty="0"/>
        </a:p>
      </dsp:txBody>
      <dsp:txXfrm>
        <a:off x="3496865" y="140429"/>
        <a:ext cx="3064668" cy="403200"/>
      </dsp:txXfrm>
    </dsp:sp>
    <dsp:sp modelId="{96CF4037-FD0E-BB42-9CDC-D7F17554F50C}">
      <dsp:nvSpPr>
        <dsp:cNvPr id="0" name=""/>
        <dsp:cNvSpPr/>
      </dsp:nvSpPr>
      <dsp:spPr>
        <a:xfrm>
          <a:off x="3496865" y="543629"/>
          <a:ext cx="3064668" cy="3102021"/>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b="1" i="0" kern="1200" dirty="0"/>
            <a:t>Invite an EOI from suitable organizations to Partner with the Parish to develop the whole site with facilities that provide accommodation for commercial/community services that are permissible within the planning zone. E.g., medical, education services.  The Parish to contribute the land to the development and post development, retain an interest in the property. This interest to be leased and generate a reliable revenue stream. </a:t>
          </a:r>
          <a:endParaRPr lang="en-US" sz="1400" kern="1200" dirty="0"/>
        </a:p>
      </dsp:txBody>
      <dsp:txXfrm>
        <a:off x="3496865" y="543629"/>
        <a:ext cx="3064668" cy="3102021"/>
      </dsp:txXfrm>
    </dsp:sp>
    <dsp:sp modelId="{B85A70A6-1C49-8442-AACA-BFB046D8A47D}">
      <dsp:nvSpPr>
        <dsp:cNvPr id="0" name=""/>
        <dsp:cNvSpPr/>
      </dsp:nvSpPr>
      <dsp:spPr>
        <a:xfrm>
          <a:off x="6990588" y="140429"/>
          <a:ext cx="3064668" cy="403200"/>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dirty="0"/>
            <a:t>(Parish Hall)</a:t>
          </a:r>
          <a:endParaRPr lang="en-US" sz="1400" kern="1200" dirty="0"/>
        </a:p>
      </dsp:txBody>
      <dsp:txXfrm>
        <a:off x="6990588" y="140429"/>
        <a:ext cx="3064668" cy="403200"/>
      </dsp:txXfrm>
    </dsp:sp>
    <dsp:sp modelId="{88451179-16FE-134C-A92D-03DC631DDEE8}">
      <dsp:nvSpPr>
        <dsp:cNvPr id="0" name=""/>
        <dsp:cNvSpPr/>
      </dsp:nvSpPr>
      <dsp:spPr>
        <a:xfrm>
          <a:off x="6990588" y="543629"/>
          <a:ext cx="3064668" cy="3102021"/>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b="1" i="0" kern="1200" dirty="0">
              <a:effectLst/>
              <a:latin typeface="Calibri" panose="020F0502020204030204" pitchFamily="34" charset="0"/>
              <a:ea typeface="Calibri" panose="020F0502020204030204" pitchFamily="34" charset="0"/>
              <a:cs typeface="Times New Roman" panose="02020603050405020304" pitchFamily="18" charset="0"/>
            </a:rPr>
            <a:t>Additional revenue has potential to fund resources to support Parish Mission including; community outreach/engagement /support and to build the congregation.</a:t>
          </a:r>
          <a:endParaRPr lang="en-US" sz="1400" kern="1200" dirty="0"/>
        </a:p>
      </dsp:txBody>
      <dsp:txXfrm>
        <a:off x="6990588" y="543629"/>
        <a:ext cx="3064668" cy="310202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948DB-E98D-E340-883A-BB0A7E266DAE}">
      <dsp:nvSpPr>
        <dsp:cNvPr id="0" name=""/>
        <dsp:cNvSpPr/>
      </dsp:nvSpPr>
      <dsp:spPr>
        <a:xfrm>
          <a:off x="49" y="61687"/>
          <a:ext cx="4700141" cy="1851004"/>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134112" rIns="234696" bIns="134112" numCol="1" spcCol="1270" anchor="ctr" anchorCtr="0">
          <a:noAutofit/>
        </a:bodyPr>
        <a:lstStyle/>
        <a:p>
          <a:pPr marL="0" lvl="0" indent="0" algn="ctr" defTabSz="1466850">
            <a:lnSpc>
              <a:spcPct val="90000"/>
            </a:lnSpc>
            <a:spcBef>
              <a:spcPct val="0"/>
            </a:spcBef>
            <a:spcAft>
              <a:spcPct val="35000"/>
            </a:spcAft>
            <a:buNone/>
          </a:pPr>
          <a:r>
            <a:rPr lang="en-US" sz="3300" b="1" u="sng" kern="1200"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1-7 </a:t>
          </a:r>
          <a:r>
            <a:rPr lang="en-US" sz="3300" b="1" u="sng" kern="1200" dirty="0" err="1">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Melvins</a:t>
          </a:r>
          <a:r>
            <a:rPr lang="en-US" sz="3300" b="1" u="sng" kern="1200"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 Road, Riddells Creek. </a:t>
          </a:r>
        </a:p>
        <a:p>
          <a:pPr marL="0" lvl="0" indent="0" algn="ctr" defTabSz="1466850">
            <a:lnSpc>
              <a:spcPct val="90000"/>
            </a:lnSpc>
            <a:spcBef>
              <a:spcPct val="0"/>
            </a:spcBef>
            <a:spcAft>
              <a:spcPct val="35000"/>
            </a:spcAft>
            <a:buNone/>
          </a:pPr>
          <a:r>
            <a:rPr lang="en-US" sz="3300" b="1" u="sng" kern="1200"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(Church and Hall) </a:t>
          </a:r>
          <a:endParaRPr lang="en-US" sz="3300" kern="1200" dirty="0">
            <a:solidFill>
              <a:schemeClr val="bg2">
                <a:lumMod val="90000"/>
              </a:schemeClr>
            </a:solidFill>
          </a:endParaRPr>
        </a:p>
      </dsp:txBody>
      <dsp:txXfrm>
        <a:off x="49" y="61687"/>
        <a:ext cx="4700141" cy="1851004"/>
      </dsp:txXfrm>
    </dsp:sp>
    <dsp:sp modelId="{6B5CBB63-2BE4-C74F-BC4A-23763BF157F5}">
      <dsp:nvSpPr>
        <dsp:cNvPr id="0" name=""/>
        <dsp:cNvSpPr/>
      </dsp:nvSpPr>
      <dsp:spPr>
        <a:xfrm>
          <a:off x="49" y="1912692"/>
          <a:ext cx="4700141" cy="1811700"/>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1" i="0" kern="1200" dirty="0">
              <a:effectLst/>
              <a:latin typeface="Calibri" panose="020F0502020204030204" pitchFamily="34" charset="0"/>
              <a:ea typeface="Calibri" panose="020F0502020204030204" pitchFamily="34" charset="0"/>
              <a:cs typeface="Times New Roman" panose="02020603050405020304" pitchFamily="18" charset="0"/>
            </a:rPr>
            <a:t>Close the Church and prepare the whole site for sale and secure development approval to subdivide to maximize capital return. </a:t>
          </a:r>
          <a:r>
            <a:rPr lang="en-US" sz="1800" b="1" i="0" u="sng" kern="12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t>OR</a:t>
          </a:r>
          <a:endParaRPr lang="en-US" sz="1800" i="0" kern="1200" dirty="0"/>
        </a:p>
        <a:p>
          <a:pPr marL="171450" lvl="1" indent="-171450" algn="l" defTabSz="800100">
            <a:lnSpc>
              <a:spcPct val="90000"/>
            </a:lnSpc>
            <a:spcBef>
              <a:spcPct val="0"/>
            </a:spcBef>
            <a:spcAft>
              <a:spcPct val="15000"/>
            </a:spcAft>
            <a:buChar char="•"/>
          </a:pPr>
          <a:r>
            <a:rPr lang="en-US" sz="1800" b="1" i="0" kern="1200" dirty="0">
              <a:effectLst/>
              <a:latin typeface="Calibri" panose="020F0502020204030204" pitchFamily="34" charset="0"/>
              <a:ea typeface="Calibri" panose="020F0502020204030204" pitchFamily="34" charset="0"/>
              <a:cs typeface="Times New Roman" panose="02020603050405020304" pitchFamily="18" charset="0"/>
            </a:rPr>
            <a:t>Retain Church and Hall and prepare a development proposal to subdivide the balance of the land for sale. </a:t>
          </a:r>
          <a:endParaRPr lang="en-AU" sz="1800" i="0" kern="1200" dirty="0">
            <a:effectLst/>
            <a:latin typeface="Calibri" panose="020F0502020204030204" pitchFamily="34" charset="0"/>
            <a:ea typeface="Calibri" panose="020F0502020204030204" pitchFamily="34" charset="0"/>
            <a:cs typeface="Times New Roman" panose="02020603050405020304" pitchFamily="18" charset="0"/>
          </a:endParaRPr>
        </a:p>
      </dsp:txBody>
      <dsp:txXfrm>
        <a:off x="49" y="1912692"/>
        <a:ext cx="4700141" cy="1811700"/>
      </dsp:txXfrm>
    </dsp:sp>
    <dsp:sp modelId="{B4089B05-4F4B-9C40-84CD-99A7DCB2AC40}">
      <dsp:nvSpPr>
        <dsp:cNvPr id="0" name=""/>
        <dsp:cNvSpPr/>
      </dsp:nvSpPr>
      <dsp:spPr>
        <a:xfrm>
          <a:off x="5358209" y="61687"/>
          <a:ext cx="4700141" cy="1851004"/>
        </a:xfrm>
        <a:prstGeom prst="rect">
          <a:avLst/>
        </a:prstGeom>
        <a:solidFill>
          <a:schemeClr val="dk2">
            <a:hueOff val="0"/>
            <a:satOff val="0"/>
            <a:lumOff val="0"/>
            <a:alphaOff val="0"/>
          </a:schemeClr>
        </a:solidFill>
        <a:ln w="15875"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134112" rIns="234696" bIns="134112" numCol="1" spcCol="1270" anchor="ctr" anchorCtr="0">
          <a:noAutofit/>
        </a:bodyPr>
        <a:lstStyle/>
        <a:p>
          <a:pPr marL="0" lvl="0" indent="0" algn="ctr" defTabSz="1466850">
            <a:lnSpc>
              <a:spcPct val="90000"/>
            </a:lnSpc>
            <a:spcBef>
              <a:spcPct val="0"/>
            </a:spcBef>
            <a:spcAft>
              <a:spcPct val="35000"/>
            </a:spcAft>
            <a:buNone/>
          </a:pPr>
          <a:r>
            <a:rPr lang="en-US" sz="3300" b="1" u="sng" kern="1200"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1/8 Station Street, Riddells Creek. </a:t>
          </a:r>
        </a:p>
        <a:p>
          <a:pPr marL="0" lvl="0" indent="0" algn="ctr" defTabSz="1466850">
            <a:lnSpc>
              <a:spcPct val="90000"/>
            </a:lnSpc>
            <a:spcBef>
              <a:spcPct val="0"/>
            </a:spcBef>
            <a:spcAft>
              <a:spcPct val="35000"/>
            </a:spcAft>
            <a:buNone/>
          </a:pPr>
          <a:r>
            <a:rPr lang="en-US" sz="3300" b="1" u="sng" kern="1200" dirty="0">
              <a:solidFill>
                <a:schemeClr val="bg2">
                  <a:lumMod val="90000"/>
                </a:schemeClr>
              </a:solidFill>
              <a:effectLst/>
              <a:latin typeface="Calibri" panose="020F0502020204030204" pitchFamily="34" charset="0"/>
              <a:ea typeface="Calibri" panose="020F0502020204030204" pitchFamily="34" charset="0"/>
              <a:cs typeface="Times New Roman" panose="02020603050405020304" pitchFamily="18" charset="0"/>
            </a:rPr>
            <a:t>(Op Shop) </a:t>
          </a:r>
          <a:endParaRPr lang="en-US" sz="3300" kern="1200" dirty="0">
            <a:solidFill>
              <a:schemeClr val="bg2">
                <a:lumMod val="90000"/>
              </a:schemeClr>
            </a:solidFill>
          </a:endParaRPr>
        </a:p>
      </dsp:txBody>
      <dsp:txXfrm>
        <a:off x="5358209" y="61687"/>
        <a:ext cx="4700141" cy="1851004"/>
      </dsp:txXfrm>
    </dsp:sp>
    <dsp:sp modelId="{96CF4037-FD0E-BB42-9CDC-D7F17554F50C}">
      <dsp:nvSpPr>
        <dsp:cNvPr id="0" name=""/>
        <dsp:cNvSpPr/>
      </dsp:nvSpPr>
      <dsp:spPr>
        <a:xfrm>
          <a:off x="5358209" y="1912692"/>
          <a:ext cx="4700141" cy="1811700"/>
        </a:xfrm>
        <a:prstGeom prst="rect">
          <a:avLst/>
        </a:prstGeom>
        <a:solidFill>
          <a:schemeClr val="dk2">
            <a:alpha val="90000"/>
            <a:tint val="40000"/>
            <a:hueOff val="0"/>
            <a:satOff val="0"/>
            <a:lumOff val="0"/>
            <a:alphaOff val="0"/>
          </a:schemeClr>
        </a:solidFill>
        <a:ln w="15875"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1" i="0" kern="1200" dirty="0">
              <a:effectLst/>
              <a:latin typeface="Calibri" panose="020F0502020204030204" pitchFamily="34" charset="0"/>
              <a:ea typeface="Calibri" panose="020F0502020204030204" pitchFamily="34" charset="0"/>
              <a:cs typeface="Times New Roman" panose="02020603050405020304" pitchFamily="18" charset="0"/>
            </a:rPr>
            <a:t>Retain the premises and consider the potential to develop an upper level in the medium to long term.</a:t>
          </a:r>
          <a:endParaRPr lang="en-US" sz="1800" i="0" kern="1200" dirty="0"/>
        </a:p>
      </dsp:txBody>
      <dsp:txXfrm>
        <a:off x="5358209" y="1912692"/>
        <a:ext cx="4700141" cy="18117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95CBC2-4E61-4A43-BFB9-39AD7D03C518}">
      <dsp:nvSpPr>
        <dsp:cNvPr id="0" name=""/>
        <dsp:cNvSpPr/>
      </dsp:nvSpPr>
      <dsp:spPr>
        <a:xfrm>
          <a:off x="3433480" y="702569"/>
          <a:ext cx="1338831" cy="1338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FFFF00"/>
              </a:solidFill>
            </a:rPr>
            <a:t>Before we decide anything:</a:t>
          </a:r>
          <a:endParaRPr lang="en-US" sz="2000" kern="1200" dirty="0">
            <a:solidFill>
              <a:srgbClr val="FFFF00"/>
            </a:solidFill>
          </a:endParaRPr>
        </a:p>
      </dsp:txBody>
      <dsp:txXfrm>
        <a:off x="3433480" y="702569"/>
        <a:ext cx="1338831" cy="1338831"/>
      </dsp:txXfrm>
    </dsp:sp>
    <dsp:sp modelId="{64809340-7C93-B24A-9307-1B0B492981DC}">
      <dsp:nvSpPr>
        <dsp:cNvPr id="0" name=""/>
        <dsp:cNvSpPr/>
      </dsp:nvSpPr>
      <dsp:spPr>
        <a:xfrm>
          <a:off x="279443" y="663281"/>
          <a:ext cx="5025483" cy="5025483"/>
        </a:xfrm>
        <a:prstGeom prst="circularArrow">
          <a:avLst>
            <a:gd name="adj1" fmla="val 5195"/>
            <a:gd name="adj2" fmla="val 335535"/>
            <a:gd name="adj3" fmla="val 21294783"/>
            <a:gd name="adj4" fmla="val 19764888"/>
            <a:gd name="adj5" fmla="val 6061"/>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593155-01ED-8E46-A9CA-4FD1ED1817C5}">
      <dsp:nvSpPr>
        <dsp:cNvPr id="0" name=""/>
        <dsp:cNvSpPr/>
      </dsp:nvSpPr>
      <dsp:spPr>
        <a:xfrm>
          <a:off x="4243543" y="3195688"/>
          <a:ext cx="1338831" cy="1338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FFFF00"/>
              </a:solidFill>
            </a:rPr>
            <a:t>what is our vision?</a:t>
          </a:r>
          <a:endParaRPr lang="en-US" sz="2000" kern="1200" dirty="0">
            <a:solidFill>
              <a:srgbClr val="FFFF00"/>
            </a:solidFill>
          </a:endParaRPr>
        </a:p>
      </dsp:txBody>
      <dsp:txXfrm>
        <a:off x="4243543" y="3195688"/>
        <a:ext cx="1338831" cy="1338831"/>
      </dsp:txXfrm>
    </dsp:sp>
    <dsp:sp modelId="{2963CD40-BA49-EB43-9834-28A4572B9315}">
      <dsp:nvSpPr>
        <dsp:cNvPr id="0" name=""/>
        <dsp:cNvSpPr/>
      </dsp:nvSpPr>
      <dsp:spPr>
        <a:xfrm>
          <a:off x="279443" y="663281"/>
          <a:ext cx="5025483" cy="5025483"/>
        </a:xfrm>
        <a:prstGeom prst="circularArrow">
          <a:avLst>
            <a:gd name="adj1" fmla="val 5195"/>
            <a:gd name="adj2" fmla="val 335535"/>
            <a:gd name="adj3" fmla="val 4016296"/>
            <a:gd name="adj4" fmla="val 2251966"/>
            <a:gd name="adj5" fmla="val 6061"/>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4A5B43-0EDF-FA4C-8BAA-9CCD16C15AEA}">
      <dsp:nvSpPr>
        <dsp:cNvPr id="0" name=""/>
        <dsp:cNvSpPr/>
      </dsp:nvSpPr>
      <dsp:spPr>
        <a:xfrm>
          <a:off x="2122769" y="4736521"/>
          <a:ext cx="1338831" cy="1338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FFFF00"/>
              </a:solidFill>
            </a:rPr>
            <a:t>how do we get there?</a:t>
          </a:r>
          <a:endParaRPr lang="en-US" sz="2000" kern="1200" dirty="0">
            <a:solidFill>
              <a:srgbClr val="FFFF00"/>
            </a:solidFill>
          </a:endParaRPr>
        </a:p>
      </dsp:txBody>
      <dsp:txXfrm>
        <a:off x="2122769" y="4736521"/>
        <a:ext cx="1338831" cy="1338831"/>
      </dsp:txXfrm>
    </dsp:sp>
    <dsp:sp modelId="{2B8173B2-73AA-2746-B0D0-492F300B0FF0}">
      <dsp:nvSpPr>
        <dsp:cNvPr id="0" name=""/>
        <dsp:cNvSpPr/>
      </dsp:nvSpPr>
      <dsp:spPr>
        <a:xfrm>
          <a:off x="279443" y="663281"/>
          <a:ext cx="5025483" cy="5025483"/>
        </a:xfrm>
        <a:prstGeom prst="circularArrow">
          <a:avLst>
            <a:gd name="adj1" fmla="val 5195"/>
            <a:gd name="adj2" fmla="val 335535"/>
            <a:gd name="adj3" fmla="val 8212500"/>
            <a:gd name="adj4" fmla="val 6448170"/>
            <a:gd name="adj5" fmla="val 6061"/>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FFA74F-FF54-E640-842C-BB071009FF0D}">
      <dsp:nvSpPr>
        <dsp:cNvPr id="0" name=""/>
        <dsp:cNvSpPr/>
      </dsp:nvSpPr>
      <dsp:spPr>
        <a:xfrm>
          <a:off x="1995" y="3195688"/>
          <a:ext cx="1338831" cy="1338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FFFF00"/>
              </a:solidFill>
            </a:rPr>
            <a:t>it will involve risk,</a:t>
          </a:r>
          <a:endParaRPr lang="en-US" sz="2000" kern="1200" dirty="0">
            <a:solidFill>
              <a:srgbClr val="FFFF00"/>
            </a:solidFill>
          </a:endParaRPr>
        </a:p>
      </dsp:txBody>
      <dsp:txXfrm>
        <a:off x="1995" y="3195688"/>
        <a:ext cx="1338831" cy="1338831"/>
      </dsp:txXfrm>
    </dsp:sp>
    <dsp:sp modelId="{B35E58DE-BF93-CC44-98CF-E983227AC05C}">
      <dsp:nvSpPr>
        <dsp:cNvPr id="0" name=""/>
        <dsp:cNvSpPr/>
      </dsp:nvSpPr>
      <dsp:spPr>
        <a:xfrm>
          <a:off x="279443" y="663281"/>
          <a:ext cx="5025483" cy="5025483"/>
        </a:xfrm>
        <a:prstGeom prst="circularArrow">
          <a:avLst>
            <a:gd name="adj1" fmla="val 5195"/>
            <a:gd name="adj2" fmla="val 335535"/>
            <a:gd name="adj3" fmla="val 12299577"/>
            <a:gd name="adj4" fmla="val 10769682"/>
            <a:gd name="adj5" fmla="val 6061"/>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BBD023-38D9-FA46-98ED-E4CA7EE9ED2B}">
      <dsp:nvSpPr>
        <dsp:cNvPr id="0" name=""/>
        <dsp:cNvSpPr/>
      </dsp:nvSpPr>
      <dsp:spPr>
        <a:xfrm>
          <a:off x="812059" y="702569"/>
          <a:ext cx="1338831" cy="1338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FFFF00"/>
              </a:solidFill>
            </a:rPr>
            <a:t>pain and excitement</a:t>
          </a:r>
          <a:endParaRPr lang="en-US" sz="2000" kern="1200" dirty="0">
            <a:solidFill>
              <a:srgbClr val="FFFF00"/>
            </a:solidFill>
          </a:endParaRPr>
        </a:p>
      </dsp:txBody>
      <dsp:txXfrm>
        <a:off x="812059" y="702569"/>
        <a:ext cx="1338831" cy="1338831"/>
      </dsp:txXfrm>
    </dsp:sp>
    <dsp:sp modelId="{5F696FEA-FF21-484E-9B17-28A14C0206DB}">
      <dsp:nvSpPr>
        <dsp:cNvPr id="0" name=""/>
        <dsp:cNvSpPr/>
      </dsp:nvSpPr>
      <dsp:spPr>
        <a:xfrm>
          <a:off x="279443" y="663281"/>
          <a:ext cx="5025483" cy="5025483"/>
        </a:xfrm>
        <a:prstGeom prst="circularArrow">
          <a:avLst>
            <a:gd name="adj1" fmla="val 5195"/>
            <a:gd name="adj2" fmla="val 335535"/>
            <a:gd name="adj3" fmla="val 16867279"/>
            <a:gd name="adj4" fmla="val 15197186"/>
            <a:gd name="adj5" fmla="val 6061"/>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874C5-20F6-447E-848F-03AE8BA4DF55}">
      <dsp:nvSpPr>
        <dsp:cNvPr id="0" name=""/>
        <dsp:cNvSpPr/>
      </dsp:nvSpPr>
      <dsp:spPr>
        <a:xfrm>
          <a:off x="0" y="975266"/>
          <a:ext cx="5584371" cy="180049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25B834-08BC-4FF6-9688-2C347E85A5C7}">
      <dsp:nvSpPr>
        <dsp:cNvPr id="0" name=""/>
        <dsp:cNvSpPr/>
      </dsp:nvSpPr>
      <dsp:spPr>
        <a:xfrm>
          <a:off x="544649" y="1380377"/>
          <a:ext cx="990271" cy="99027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8B3A11-B91A-4209-A613-2AEB1CE3ED07}">
      <dsp:nvSpPr>
        <dsp:cNvPr id="0" name=""/>
        <dsp:cNvSpPr/>
      </dsp:nvSpPr>
      <dsp:spPr>
        <a:xfrm>
          <a:off x="2079569" y="975266"/>
          <a:ext cx="3504801" cy="1800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52" tIns="190552" rIns="190552" bIns="190552" numCol="1" spcCol="1270" anchor="ctr" anchorCtr="0">
          <a:noAutofit/>
        </a:bodyPr>
        <a:lstStyle/>
        <a:p>
          <a:pPr marL="0" lvl="0" indent="0" algn="l" defTabSz="1022350">
            <a:lnSpc>
              <a:spcPct val="100000"/>
            </a:lnSpc>
            <a:spcBef>
              <a:spcPct val="0"/>
            </a:spcBef>
            <a:spcAft>
              <a:spcPct val="35000"/>
            </a:spcAft>
            <a:buNone/>
          </a:pPr>
          <a:r>
            <a:rPr lang="en-GB" sz="2300" kern="1200"/>
            <a:t>We could simply approach this as a business, but</a:t>
          </a:r>
          <a:endParaRPr lang="en-US" sz="2300" kern="1200"/>
        </a:p>
      </dsp:txBody>
      <dsp:txXfrm>
        <a:off x="2079569" y="975266"/>
        <a:ext cx="3504801" cy="1800492"/>
      </dsp:txXfrm>
    </dsp:sp>
    <dsp:sp modelId="{16431DE9-D637-4367-805B-D308598DACC4}">
      <dsp:nvSpPr>
        <dsp:cNvPr id="0" name=""/>
        <dsp:cNvSpPr/>
      </dsp:nvSpPr>
      <dsp:spPr>
        <a:xfrm>
          <a:off x="0" y="3225883"/>
          <a:ext cx="5584371" cy="180049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C02223-813F-4AD6-B8F8-C90599E38EBA}">
      <dsp:nvSpPr>
        <dsp:cNvPr id="0" name=""/>
        <dsp:cNvSpPr/>
      </dsp:nvSpPr>
      <dsp:spPr>
        <a:xfrm>
          <a:off x="544649" y="3630994"/>
          <a:ext cx="990271" cy="99027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0B5E5E-9C8C-4ECB-B860-F12793567E2A}">
      <dsp:nvSpPr>
        <dsp:cNvPr id="0" name=""/>
        <dsp:cNvSpPr/>
      </dsp:nvSpPr>
      <dsp:spPr>
        <a:xfrm>
          <a:off x="2079569" y="3225883"/>
          <a:ext cx="3504801" cy="1800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52" tIns="190552" rIns="190552" bIns="190552" numCol="1" spcCol="1270" anchor="ctr" anchorCtr="0">
          <a:noAutofit/>
        </a:bodyPr>
        <a:lstStyle/>
        <a:p>
          <a:pPr marL="0" lvl="0" indent="0" algn="l" defTabSz="1022350">
            <a:lnSpc>
              <a:spcPct val="100000"/>
            </a:lnSpc>
            <a:spcBef>
              <a:spcPct val="0"/>
            </a:spcBef>
            <a:spcAft>
              <a:spcPct val="35000"/>
            </a:spcAft>
            <a:buNone/>
          </a:pPr>
          <a:r>
            <a:rPr lang="en-GB" sz="2300" kern="1200"/>
            <a:t>WE ARE A GATHERING of PEOPLE FAITHFUL  IN MISSION </a:t>
          </a:r>
          <a:endParaRPr lang="en-US" sz="2300" kern="1200"/>
        </a:p>
      </dsp:txBody>
      <dsp:txXfrm>
        <a:off x="2079569" y="3225883"/>
        <a:ext cx="3504801" cy="180049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368B85-A78F-4D45-A7A0-FEEA49DD0E1B}">
      <dsp:nvSpPr>
        <dsp:cNvPr id="0" name=""/>
        <dsp:cNvSpPr/>
      </dsp:nvSpPr>
      <dsp:spPr>
        <a:xfrm>
          <a:off x="4851291" y="2097"/>
          <a:ext cx="1890701" cy="945350"/>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GB" sz="2800" kern="1200"/>
            <a:t>Suggested Timeline</a:t>
          </a:r>
          <a:endParaRPr lang="en-US" sz="2800" kern="1200"/>
        </a:p>
      </dsp:txBody>
      <dsp:txXfrm>
        <a:off x="4878979" y="29785"/>
        <a:ext cx="1835325" cy="889974"/>
      </dsp:txXfrm>
    </dsp:sp>
    <dsp:sp modelId="{84AA44FB-2599-C14A-AAC0-02224938BFAA}">
      <dsp:nvSpPr>
        <dsp:cNvPr id="0" name=""/>
        <dsp:cNvSpPr/>
      </dsp:nvSpPr>
      <dsp:spPr>
        <a:xfrm>
          <a:off x="3318991" y="947448"/>
          <a:ext cx="1721370" cy="712643"/>
        </a:xfrm>
        <a:custGeom>
          <a:avLst/>
          <a:gdLst/>
          <a:ahLst/>
          <a:cxnLst/>
          <a:rect l="0" t="0" r="0" b="0"/>
          <a:pathLst>
            <a:path>
              <a:moveTo>
                <a:pt x="1721370" y="0"/>
              </a:moveTo>
              <a:lnTo>
                <a:pt x="0" y="712643"/>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2BCDBC-6DE3-D448-8D33-6CB3E297DEAA}">
      <dsp:nvSpPr>
        <dsp:cNvPr id="0" name=""/>
        <dsp:cNvSpPr/>
      </dsp:nvSpPr>
      <dsp:spPr>
        <a:xfrm>
          <a:off x="3318991" y="1187416"/>
          <a:ext cx="1512561" cy="945350"/>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Presentation to APM</a:t>
          </a:r>
          <a:endParaRPr lang="en-US" sz="1300" kern="1200"/>
        </a:p>
      </dsp:txBody>
      <dsp:txXfrm>
        <a:off x="3346679" y="1215104"/>
        <a:ext cx="1457185" cy="889974"/>
      </dsp:txXfrm>
    </dsp:sp>
    <dsp:sp modelId="{655B3155-2E54-9B41-9F2C-6FE458B2BB1F}">
      <dsp:nvSpPr>
        <dsp:cNvPr id="0" name=""/>
        <dsp:cNvSpPr/>
      </dsp:nvSpPr>
      <dsp:spPr>
        <a:xfrm>
          <a:off x="5040361" y="947448"/>
          <a:ext cx="140078" cy="1683272"/>
        </a:xfrm>
        <a:custGeom>
          <a:avLst/>
          <a:gdLst/>
          <a:ahLst/>
          <a:cxnLst/>
          <a:rect l="0" t="0" r="0" b="0"/>
          <a:pathLst>
            <a:path>
              <a:moveTo>
                <a:pt x="0" y="0"/>
              </a:moveTo>
              <a:lnTo>
                <a:pt x="0" y="1683272"/>
              </a:lnTo>
              <a:lnTo>
                <a:pt x="140078" y="168327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AB9F9D-E78F-EC42-9D79-EDB0963D4304}">
      <dsp:nvSpPr>
        <dsp:cNvPr id="0" name=""/>
        <dsp:cNvSpPr/>
      </dsp:nvSpPr>
      <dsp:spPr>
        <a:xfrm>
          <a:off x="5180439" y="2158045"/>
          <a:ext cx="1512561" cy="945350"/>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dirty="0"/>
            <a:t>incoming Parish Council consult</a:t>
          </a:r>
          <a:endParaRPr lang="en-US" sz="1300" kern="1200" dirty="0"/>
        </a:p>
      </dsp:txBody>
      <dsp:txXfrm>
        <a:off x="5208127" y="2185733"/>
        <a:ext cx="1457185" cy="889974"/>
      </dsp:txXfrm>
    </dsp:sp>
    <dsp:sp modelId="{9BCF6229-FCE0-3748-B678-CC75D7353532}">
      <dsp:nvSpPr>
        <dsp:cNvPr id="0" name=""/>
        <dsp:cNvSpPr/>
      </dsp:nvSpPr>
      <dsp:spPr>
        <a:xfrm>
          <a:off x="5040361" y="947448"/>
          <a:ext cx="2148502" cy="2540384"/>
        </a:xfrm>
        <a:custGeom>
          <a:avLst/>
          <a:gdLst/>
          <a:ahLst/>
          <a:cxnLst/>
          <a:rect l="0" t="0" r="0" b="0"/>
          <a:pathLst>
            <a:path>
              <a:moveTo>
                <a:pt x="0" y="0"/>
              </a:moveTo>
              <a:lnTo>
                <a:pt x="0" y="2540384"/>
              </a:lnTo>
              <a:lnTo>
                <a:pt x="2148502" y="2540384"/>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0EC83B-511B-D14F-BF7B-1B7C9D42DD16}">
      <dsp:nvSpPr>
        <dsp:cNvPr id="0" name=""/>
        <dsp:cNvSpPr/>
      </dsp:nvSpPr>
      <dsp:spPr>
        <a:xfrm>
          <a:off x="7188863" y="3015157"/>
          <a:ext cx="1512561" cy="945350"/>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Planning Day in January to redesign MAP into 2 Focus Groups: </a:t>
          </a:r>
          <a:endParaRPr lang="en-US" sz="1300" kern="1200"/>
        </a:p>
      </dsp:txBody>
      <dsp:txXfrm>
        <a:off x="7216551" y="3042845"/>
        <a:ext cx="1457185" cy="889974"/>
      </dsp:txXfrm>
    </dsp:sp>
    <dsp:sp modelId="{F5EAE071-AE9F-4040-8086-13FD8C51C8B6}">
      <dsp:nvSpPr>
        <dsp:cNvPr id="0" name=""/>
        <dsp:cNvSpPr/>
      </dsp:nvSpPr>
      <dsp:spPr>
        <a:xfrm>
          <a:off x="5040361" y="947448"/>
          <a:ext cx="140078" cy="3648789"/>
        </a:xfrm>
        <a:custGeom>
          <a:avLst/>
          <a:gdLst/>
          <a:ahLst/>
          <a:cxnLst/>
          <a:rect l="0" t="0" r="0" b="0"/>
          <a:pathLst>
            <a:path>
              <a:moveTo>
                <a:pt x="0" y="0"/>
              </a:moveTo>
              <a:lnTo>
                <a:pt x="0" y="3648789"/>
              </a:lnTo>
              <a:lnTo>
                <a:pt x="140078" y="364878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A439BD-AA6B-1448-B6BE-DD8D204C98C3}">
      <dsp:nvSpPr>
        <dsp:cNvPr id="0" name=""/>
        <dsp:cNvSpPr/>
      </dsp:nvSpPr>
      <dsp:spPr>
        <a:xfrm>
          <a:off x="5180439" y="4123562"/>
          <a:ext cx="1512561" cy="945350"/>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children and elder ministry</a:t>
          </a:r>
          <a:endParaRPr lang="en-US" sz="1300" kern="1200"/>
        </a:p>
      </dsp:txBody>
      <dsp:txXfrm>
        <a:off x="5208127" y="4151250"/>
        <a:ext cx="1457185" cy="889974"/>
      </dsp:txXfrm>
    </dsp:sp>
    <dsp:sp modelId="{0264C471-5812-A443-9833-843A288A1764}">
      <dsp:nvSpPr>
        <dsp:cNvPr id="0" name=""/>
        <dsp:cNvSpPr/>
      </dsp:nvSpPr>
      <dsp:spPr>
        <a:xfrm>
          <a:off x="3465951" y="947448"/>
          <a:ext cx="1574409" cy="4865578"/>
        </a:xfrm>
        <a:custGeom>
          <a:avLst/>
          <a:gdLst/>
          <a:ahLst/>
          <a:cxnLst/>
          <a:rect l="0" t="0" r="0" b="0"/>
          <a:pathLst>
            <a:path>
              <a:moveTo>
                <a:pt x="1574409" y="0"/>
              </a:moveTo>
              <a:lnTo>
                <a:pt x="0" y="486557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A5F216-1AD3-CA4A-AA2B-BC930028BCA8}">
      <dsp:nvSpPr>
        <dsp:cNvPr id="0" name=""/>
        <dsp:cNvSpPr/>
      </dsp:nvSpPr>
      <dsp:spPr>
        <a:xfrm>
          <a:off x="3465951" y="5340352"/>
          <a:ext cx="1512561" cy="945350"/>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GB" sz="1300" kern="1200"/>
            <a:t>What do we need?</a:t>
          </a:r>
          <a:endParaRPr lang="en-US" sz="1300" kern="1200"/>
        </a:p>
      </dsp:txBody>
      <dsp:txXfrm>
        <a:off x="3493639" y="5368040"/>
        <a:ext cx="1457185" cy="88997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BEA94E-91DE-994B-BD55-504AD552FFF9}">
      <dsp:nvSpPr>
        <dsp:cNvPr id="0" name=""/>
        <dsp:cNvSpPr/>
      </dsp:nvSpPr>
      <dsp:spPr>
        <a:xfrm>
          <a:off x="0" y="0"/>
          <a:ext cx="11593284"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0F461D-4C28-6B48-B912-75D84A04A2F1}">
      <dsp:nvSpPr>
        <dsp:cNvPr id="0" name=""/>
        <dsp:cNvSpPr/>
      </dsp:nvSpPr>
      <dsp:spPr>
        <a:xfrm>
          <a:off x="0" y="0"/>
          <a:ext cx="2318656" cy="6740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dirty="0">
              <a:solidFill>
                <a:schemeClr val="accent4">
                  <a:lumMod val="20000"/>
                  <a:lumOff val="80000"/>
                </a:schemeClr>
              </a:solidFill>
            </a:rPr>
            <a:t>Timeline continues</a:t>
          </a:r>
          <a:endParaRPr lang="en-US" sz="3700" kern="1200" dirty="0">
            <a:solidFill>
              <a:schemeClr val="accent4">
                <a:lumMod val="20000"/>
                <a:lumOff val="80000"/>
              </a:schemeClr>
            </a:solidFill>
          </a:endParaRPr>
        </a:p>
      </dsp:txBody>
      <dsp:txXfrm>
        <a:off x="0" y="0"/>
        <a:ext cx="2318656" cy="6740307"/>
      </dsp:txXfrm>
    </dsp:sp>
    <dsp:sp modelId="{B0B000EB-3C8F-224F-8208-9D6589F45898}">
      <dsp:nvSpPr>
        <dsp:cNvPr id="0" name=""/>
        <dsp:cNvSpPr/>
      </dsp:nvSpPr>
      <dsp:spPr>
        <a:xfrm>
          <a:off x="2492556" y="79234"/>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GB" sz="4400" kern="1200" dirty="0">
              <a:solidFill>
                <a:srgbClr val="FFFF00"/>
              </a:solidFill>
            </a:rPr>
            <a:t>Over Christmas and Epiphany, we visit each property twice.</a:t>
          </a:r>
          <a:endParaRPr lang="en-US" sz="4400" kern="1200" dirty="0">
            <a:solidFill>
              <a:srgbClr val="FFFF00"/>
            </a:solidFill>
          </a:endParaRPr>
        </a:p>
      </dsp:txBody>
      <dsp:txXfrm>
        <a:off x="2492556" y="79234"/>
        <a:ext cx="9100727" cy="1584696"/>
      </dsp:txXfrm>
    </dsp:sp>
    <dsp:sp modelId="{F2F82514-2D95-7548-98EF-BD8F220CF7AC}">
      <dsp:nvSpPr>
        <dsp:cNvPr id="0" name=""/>
        <dsp:cNvSpPr/>
      </dsp:nvSpPr>
      <dsp:spPr>
        <a:xfrm>
          <a:off x="2318656" y="1663931"/>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F56CC1-26B7-504E-B7AB-3B5E3569F1D4}">
      <dsp:nvSpPr>
        <dsp:cNvPr id="0" name=""/>
        <dsp:cNvSpPr/>
      </dsp:nvSpPr>
      <dsp:spPr>
        <a:xfrm>
          <a:off x="2492556" y="1743165"/>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GB" sz="4400" kern="1200" dirty="0">
              <a:solidFill>
                <a:srgbClr val="FFFF00"/>
              </a:solidFill>
            </a:rPr>
            <a:t>Take the opportunity each worship to dream and envision our future</a:t>
          </a:r>
          <a:endParaRPr lang="en-US" sz="4400" kern="1200" dirty="0">
            <a:solidFill>
              <a:srgbClr val="FFFF00"/>
            </a:solidFill>
          </a:endParaRPr>
        </a:p>
      </dsp:txBody>
      <dsp:txXfrm>
        <a:off x="2492556" y="1743165"/>
        <a:ext cx="9100727" cy="1584696"/>
      </dsp:txXfrm>
    </dsp:sp>
    <dsp:sp modelId="{6954C52E-531B-964B-ADC0-C6AB41BD116F}">
      <dsp:nvSpPr>
        <dsp:cNvPr id="0" name=""/>
        <dsp:cNvSpPr/>
      </dsp:nvSpPr>
      <dsp:spPr>
        <a:xfrm>
          <a:off x="2318656" y="3327862"/>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C7C536-3074-F346-850E-ABBBD2B88707}">
      <dsp:nvSpPr>
        <dsp:cNvPr id="0" name=""/>
        <dsp:cNvSpPr/>
      </dsp:nvSpPr>
      <dsp:spPr>
        <a:xfrm>
          <a:off x="2492556" y="3407096"/>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GB" sz="4400" kern="1200" dirty="0">
              <a:solidFill>
                <a:srgbClr val="FFFF00"/>
              </a:solidFill>
            </a:rPr>
            <a:t>Pray constantly for the Spirit to guide us</a:t>
          </a:r>
          <a:endParaRPr lang="en-US" sz="4400" kern="1200" dirty="0">
            <a:solidFill>
              <a:srgbClr val="FFFF00"/>
            </a:solidFill>
          </a:endParaRPr>
        </a:p>
      </dsp:txBody>
      <dsp:txXfrm>
        <a:off x="2492556" y="3407096"/>
        <a:ext cx="9100727" cy="1584696"/>
      </dsp:txXfrm>
    </dsp:sp>
    <dsp:sp modelId="{A0888327-BBAA-914F-AAE9-7BF4618A4DA2}">
      <dsp:nvSpPr>
        <dsp:cNvPr id="0" name=""/>
        <dsp:cNvSpPr/>
      </dsp:nvSpPr>
      <dsp:spPr>
        <a:xfrm>
          <a:off x="2318656" y="4991793"/>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CC6C34-8051-2941-8A0D-6932B95C7563}">
      <dsp:nvSpPr>
        <dsp:cNvPr id="0" name=""/>
        <dsp:cNvSpPr/>
      </dsp:nvSpPr>
      <dsp:spPr>
        <a:xfrm>
          <a:off x="2492556" y="5071027"/>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GB" sz="4400" kern="1200" dirty="0">
              <a:solidFill>
                <a:srgbClr val="FFFF00"/>
              </a:solidFill>
            </a:rPr>
            <a:t>Do not be afraid</a:t>
          </a:r>
          <a:endParaRPr lang="en-US" sz="4400" kern="1200" dirty="0">
            <a:solidFill>
              <a:srgbClr val="FFFF00"/>
            </a:solidFill>
          </a:endParaRPr>
        </a:p>
      </dsp:txBody>
      <dsp:txXfrm>
        <a:off x="2492556" y="5071027"/>
        <a:ext cx="9100727" cy="1584696"/>
      </dsp:txXfrm>
    </dsp:sp>
    <dsp:sp modelId="{A263E031-90CF-DF42-8964-DB4DE941F2D7}">
      <dsp:nvSpPr>
        <dsp:cNvPr id="0" name=""/>
        <dsp:cNvSpPr/>
      </dsp:nvSpPr>
      <dsp:spPr>
        <a:xfrm>
          <a:off x="2318656" y="6655724"/>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BEA94E-91DE-994B-BD55-504AD552FFF9}">
      <dsp:nvSpPr>
        <dsp:cNvPr id="0" name=""/>
        <dsp:cNvSpPr/>
      </dsp:nvSpPr>
      <dsp:spPr>
        <a:xfrm>
          <a:off x="0" y="0"/>
          <a:ext cx="11593284"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0F461D-4C28-6B48-B912-75D84A04A2F1}">
      <dsp:nvSpPr>
        <dsp:cNvPr id="0" name=""/>
        <dsp:cNvSpPr/>
      </dsp:nvSpPr>
      <dsp:spPr>
        <a:xfrm>
          <a:off x="0" y="0"/>
          <a:ext cx="2318656" cy="6740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dirty="0">
              <a:solidFill>
                <a:schemeClr val="accent4">
                  <a:lumMod val="20000"/>
                  <a:lumOff val="80000"/>
                </a:schemeClr>
              </a:solidFill>
            </a:rPr>
            <a:t>Timeline continues</a:t>
          </a:r>
          <a:endParaRPr lang="en-US" sz="3700" kern="1200" dirty="0">
            <a:solidFill>
              <a:schemeClr val="accent4">
                <a:lumMod val="20000"/>
                <a:lumOff val="80000"/>
              </a:schemeClr>
            </a:solidFill>
          </a:endParaRPr>
        </a:p>
      </dsp:txBody>
      <dsp:txXfrm>
        <a:off x="0" y="0"/>
        <a:ext cx="2318656" cy="6740307"/>
      </dsp:txXfrm>
    </dsp:sp>
    <dsp:sp modelId="{B0B000EB-3C8F-224F-8208-9D6589F45898}">
      <dsp:nvSpPr>
        <dsp:cNvPr id="0" name=""/>
        <dsp:cNvSpPr/>
      </dsp:nvSpPr>
      <dsp:spPr>
        <a:xfrm>
          <a:off x="2492556" y="79234"/>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kern="1200" dirty="0">
              <a:solidFill>
                <a:schemeClr val="bg2">
                  <a:lumMod val="90000"/>
                </a:schemeClr>
              </a:solidFill>
            </a:rPr>
            <a:t>Parish Council presents the MAP reworked points </a:t>
          </a:r>
        </a:p>
        <a:p>
          <a:pPr marL="0" lvl="0" indent="0" algn="l" defTabSz="1155700">
            <a:lnSpc>
              <a:spcPct val="90000"/>
            </a:lnSpc>
            <a:spcBef>
              <a:spcPct val="0"/>
            </a:spcBef>
            <a:spcAft>
              <a:spcPct val="35000"/>
            </a:spcAft>
            <a:buNone/>
          </a:pPr>
          <a:r>
            <a:rPr lang="en-GB" sz="2600" kern="1200" dirty="0">
              <a:solidFill>
                <a:schemeClr val="bg2">
                  <a:lumMod val="90000"/>
                </a:schemeClr>
              </a:solidFill>
            </a:rPr>
            <a:t>February 5/6</a:t>
          </a:r>
          <a:endParaRPr lang="en-US" sz="2600" kern="1200" dirty="0">
            <a:solidFill>
              <a:srgbClr val="FFFF00"/>
            </a:solidFill>
          </a:endParaRPr>
        </a:p>
      </dsp:txBody>
      <dsp:txXfrm>
        <a:off x="2492556" y="79234"/>
        <a:ext cx="9100727" cy="1584696"/>
      </dsp:txXfrm>
    </dsp:sp>
    <dsp:sp modelId="{F2F82514-2D95-7548-98EF-BD8F220CF7AC}">
      <dsp:nvSpPr>
        <dsp:cNvPr id="0" name=""/>
        <dsp:cNvSpPr/>
      </dsp:nvSpPr>
      <dsp:spPr>
        <a:xfrm>
          <a:off x="2318656" y="1663931"/>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F56CC1-26B7-504E-B7AB-3B5E3569F1D4}">
      <dsp:nvSpPr>
        <dsp:cNvPr id="0" name=""/>
        <dsp:cNvSpPr/>
      </dsp:nvSpPr>
      <dsp:spPr>
        <a:xfrm>
          <a:off x="2492556" y="1743165"/>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kern="1200" dirty="0">
              <a:solidFill>
                <a:schemeClr val="bg2">
                  <a:lumMod val="90000"/>
                </a:schemeClr>
              </a:solidFill>
            </a:rPr>
            <a:t>MAP begins to flesh out what we need</a:t>
          </a:r>
          <a:endParaRPr lang="en-US" sz="2600" kern="1200" dirty="0">
            <a:solidFill>
              <a:srgbClr val="FFFF00"/>
            </a:solidFill>
          </a:endParaRPr>
        </a:p>
      </dsp:txBody>
      <dsp:txXfrm>
        <a:off x="2492556" y="1743165"/>
        <a:ext cx="9100727" cy="1584696"/>
      </dsp:txXfrm>
    </dsp:sp>
    <dsp:sp modelId="{6954C52E-531B-964B-ADC0-C6AB41BD116F}">
      <dsp:nvSpPr>
        <dsp:cNvPr id="0" name=""/>
        <dsp:cNvSpPr/>
      </dsp:nvSpPr>
      <dsp:spPr>
        <a:xfrm>
          <a:off x="2318656" y="2821675"/>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C7C536-3074-F346-850E-ABBBD2B88707}">
      <dsp:nvSpPr>
        <dsp:cNvPr id="0" name=""/>
        <dsp:cNvSpPr/>
      </dsp:nvSpPr>
      <dsp:spPr>
        <a:xfrm>
          <a:off x="2492556" y="3407096"/>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kern="1200" dirty="0">
              <a:solidFill>
                <a:schemeClr val="bg2">
                  <a:lumMod val="90000"/>
                </a:schemeClr>
              </a:solidFill>
            </a:rPr>
            <a:t>Revise ‘what we need’ with ‘what is possible’</a:t>
          </a:r>
          <a:endParaRPr lang="en-US" sz="2600" kern="1200" dirty="0">
            <a:solidFill>
              <a:srgbClr val="FFFF00"/>
            </a:solidFill>
          </a:endParaRPr>
        </a:p>
      </dsp:txBody>
      <dsp:txXfrm>
        <a:off x="2492556" y="3407096"/>
        <a:ext cx="9100727" cy="1584696"/>
      </dsp:txXfrm>
    </dsp:sp>
    <dsp:sp modelId="{A0888327-BBAA-914F-AAE9-7BF4618A4DA2}">
      <dsp:nvSpPr>
        <dsp:cNvPr id="0" name=""/>
        <dsp:cNvSpPr/>
      </dsp:nvSpPr>
      <dsp:spPr>
        <a:xfrm>
          <a:off x="2318656" y="4257007"/>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CC6C34-8051-2941-8A0D-6932B95C7563}">
      <dsp:nvSpPr>
        <dsp:cNvPr id="0" name=""/>
        <dsp:cNvSpPr/>
      </dsp:nvSpPr>
      <dsp:spPr>
        <a:xfrm>
          <a:off x="2492556" y="4671621"/>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GB" sz="2600" kern="1200" dirty="0">
              <a:solidFill>
                <a:schemeClr val="bg2">
                  <a:lumMod val="90000"/>
                </a:schemeClr>
              </a:solidFill>
            </a:rPr>
            <a:t>Commit to prayer</a:t>
          </a:r>
        </a:p>
        <a:p>
          <a:pPr marL="0" lvl="0" indent="0" algn="l" defTabSz="1155700">
            <a:lnSpc>
              <a:spcPct val="90000"/>
            </a:lnSpc>
            <a:spcBef>
              <a:spcPct val="0"/>
            </a:spcBef>
            <a:spcAft>
              <a:spcPct val="35000"/>
            </a:spcAft>
            <a:buFont typeface="Arial" panose="020B0604020202020204" pitchFamily="34" charset="0"/>
            <a:buNone/>
          </a:pPr>
          <a:r>
            <a:rPr lang="en-GB" sz="2600" kern="1200" dirty="0">
              <a:solidFill>
                <a:schemeClr val="bg2">
                  <a:lumMod val="90000"/>
                </a:schemeClr>
              </a:solidFill>
            </a:rPr>
            <a:t>Smaller groups to gather as appropriate to inform </a:t>
          </a:r>
        </a:p>
        <a:p>
          <a:pPr marL="0" lvl="0" indent="0" algn="l" defTabSz="1155700">
            <a:lnSpc>
              <a:spcPct val="90000"/>
            </a:lnSpc>
            <a:spcBef>
              <a:spcPct val="0"/>
            </a:spcBef>
            <a:spcAft>
              <a:spcPct val="35000"/>
            </a:spcAft>
            <a:buFont typeface="Arial" panose="020B0604020202020204" pitchFamily="34" charset="0"/>
            <a:buNone/>
          </a:pPr>
          <a:r>
            <a:rPr lang="en-GB" sz="2600" kern="1200" dirty="0">
              <a:solidFill>
                <a:schemeClr val="bg2">
                  <a:lumMod val="90000"/>
                </a:schemeClr>
              </a:solidFill>
            </a:rPr>
            <a:t>and discuss</a:t>
          </a:r>
          <a:endParaRPr lang="en-US" sz="2600" kern="1200" dirty="0">
            <a:solidFill>
              <a:srgbClr val="FFFF00"/>
            </a:solidFill>
          </a:endParaRPr>
        </a:p>
      </dsp:txBody>
      <dsp:txXfrm>
        <a:off x="2492556" y="4671621"/>
        <a:ext cx="9100727" cy="1584696"/>
      </dsp:txXfrm>
    </dsp:sp>
    <dsp:sp modelId="{A263E031-90CF-DF42-8964-DB4DE941F2D7}">
      <dsp:nvSpPr>
        <dsp:cNvPr id="0" name=""/>
        <dsp:cNvSpPr/>
      </dsp:nvSpPr>
      <dsp:spPr>
        <a:xfrm>
          <a:off x="2318656" y="6655724"/>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F6B0BC-24BD-5244-8A74-15D048E55324}">
      <dsp:nvSpPr>
        <dsp:cNvPr id="0" name=""/>
        <dsp:cNvSpPr/>
      </dsp:nvSpPr>
      <dsp:spPr>
        <a:xfrm>
          <a:off x="0" y="0"/>
          <a:ext cx="11593284"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9E9277-E76B-324A-801E-13E44355CFDD}">
      <dsp:nvSpPr>
        <dsp:cNvPr id="0" name=""/>
        <dsp:cNvSpPr/>
      </dsp:nvSpPr>
      <dsp:spPr>
        <a:xfrm>
          <a:off x="0" y="0"/>
          <a:ext cx="2318656" cy="60016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a:t>Timeline continues</a:t>
          </a:r>
          <a:endParaRPr lang="en-US" sz="3700" kern="1200"/>
        </a:p>
      </dsp:txBody>
      <dsp:txXfrm>
        <a:off x="0" y="0"/>
        <a:ext cx="2318656" cy="6001643"/>
      </dsp:txXfrm>
    </dsp:sp>
    <dsp:sp modelId="{4BF36EE8-E531-F245-BF7B-8AB9C7F81C9F}">
      <dsp:nvSpPr>
        <dsp:cNvPr id="0" name=""/>
        <dsp:cNvSpPr/>
      </dsp:nvSpPr>
      <dsp:spPr>
        <a:xfrm>
          <a:off x="2492556" y="70551"/>
          <a:ext cx="9100727" cy="1411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GB" sz="4000" kern="1200" dirty="0">
              <a:solidFill>
                <a:srgbClr val="FF0000"/>
              </a:solidFill>
            </a:rPr>
            <a:t>March 2</a:t>
          </a:r>
          <a:r>
            <a:rPr lang="en-GB" sz="4000" kern="1200" baseline="30000" dirty="0">
              <a:solidFill>
                <a:srgbClr val="FF0000"/>
              </a:solidFill>
            </a:rPr>
            <a:t>nd</a:t>
          </a:r>
          <a:r>
            <a:rPr lang="en-GB" sz="4000" kern="1200" dirty="0">
              <a:solidFill>
                <a:srgbClr val="FF0000"/>
              </a:solidFill>
            </a:rPr>
            <a:t>: Ash Wednesday</a:t>
          </a:r>
          <a:endParaRPr lang="en-US" sz="4000" kern="1200" dirty="0">
            <a:solidFill>
              <a:srgbClr val="FF0000"/>
            </a:solidFill>
          </a:endParaRPr>
        </a:p>
      </dsp:txBody>
      <dsp:txXfrm>
        <a:off x="2492556" y="70551"/>
        <a:ext cx="9100727" cy="1411030"/>
      </dsp:txXfrm>
    </dsp:sp>
    <dsp:sp modelId="{38D0CDA9-ABE3-024E-B7E3-4CC774474FC2}">
      <dsp:nvSpPr>
        <dsp:cNvPr id="0" name=""/>
        <dsp:cNvSpPr/>
      </dsp:nvSpPr>
      <dsp:spPr>
        <a:xfrm>
          <a:off x="2318656" y="1481582"/>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4F78B3-9EC5-474E-B6EF-AEAFF5D54C4C}">
      <dsp:nvSpPr>
        <dsp:cNvPr id="0" name=""/>
        <dsp:cNvSpPr/>
      </dsp:nvSpPr>
      <dsp:spPr>
        <a:xfrm>
          <a:off x="2492556" y="1552133"/>
          <a:ext cx="9100727" cy="1411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GB" sz="4000" kern="1200" dirty="0">
              <a:solidFill>
                <a:schemeClr val="accent4">
                  <a:lumMod val="20000"/>
                  <a:lumOff val="80000"/>
                </a:schemeClr>
              </a:solidFill>
            </a:rPr>
            <a:t>Discussions summarised and shared</a:t>
          </a:r>
          <a:endParaRPr lang="en-US" sz="4000" kern="1200" dirty="0">
            <a:solidFill>
              <a:schemeClr val="accent4">
                <a:lumMod val="20000"/>
                <a:lumOff val="80000"/>
              </a:schemeClr>
            </a:solidFill>
          </a:endParaRPr>
        </a:p>
      </dsp:txBody>
      <dsp:txXfrm>
        <a:off x="2492556" y="1552133"/>
        <a:ext cx="9100727" cy="1411030"/>
      </dsp:txXfrm>
    </dsp:sp>
    <dsp:sp modelId="{CA8870BC-2A8D-394B-931F-7C3B46DF76E1}">
      <dsp:nvSpPr>
        <dsp:cNvPr id="0" name=""/>
        <dsp:cNvSpPr/>
      </dsp:nvSpPr>
      <dsp:spPr>
        <a:xfrm>
          <a:off x="2318656" y="2963164"/>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C35E7-DFC0-ED4D-8F89-EFFFF9FF41DC}">
      <dsp:nvSpPr>
        <dsp:cNvPr id="0" name=""/>
        <dsp:cNvSpPr/>
      </dsp:nvSpPr>
      <dsp:spPr>
        <a:xfrm>
          <a:off x="2492556" y="3033716"/>
          <a:ext cx="9100727" cy="1411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GB" sz="4000" kern="1200" dirty="0">
              <a:solidFill>
                <a:schemeClr val="accent4">
                  <a:lumMod val="20000"/>
                  <a:lumOff val="80000"/>
                </a:schemeClr>
              </a:solidFill>
            </a:rPr>
            <a:t>Special Parish Meeting called for March 27</a:t>
          </a:r>
          <a:r>
            <a:rPr lang="en-GB" sz="4000" kern="1200" baseline="30000" dirty="0">
              <a:solidFill>
                <a:schemeClr val="accent4">
                  <a:lumMod val="20000"/>
                  <a:lumOff val="80000"/>
                </a:schemeClr>
              </a:solidFill>
            </a:rPr>
            <a:t>th</a:t>
          </a:r>
          <a:endParaRPr lang="en-US" sz="4000" kern="1200" dirty="0">
            <a:solidFill>
              <a:schemeClr val="accent4">
                <a:lumMod val="20000"/>
                <a:lumOff val="80000"/>
              </a:schemeClr>
            </a:solidFill>
          </a:endParaRPr>
        </a:p>
      </dsp:txBody>
      <dsp:txXfrm>
        <a:off x="2492556" y="3033716"/>
        <a:ext cx="9100727" cy="1411030"/>
      </dsp:txXfrm>
    </dsp:sp>
    <dsp:sp modelId="{7AC72B7E-F8CC-CE4F-9EE3-261D8DB8AEA0}">
      <dsp:nvSpPr>
        <dsp:cNvPr id="0" name=""/>
        <dsp:cNvSpPr/>
      </dsp:nvSpPr>
      <dsp:spPr>
        <a:xfrm>
          <a:off x="2318656" y="4444747"/>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33659C-B377-BC4E-B9BF-F1DAC9B57342}">
      <dsp:nvSpPr>
        <dsp:cNvPr id="0" name=""/>
        <dsp:cNvSpPr/>
      </dsp:nvSpPr>
      <dsp:spPr>
        <a:xfrm>
          <a:off x="2492556" y="4515298"/>
          <a:ext cx="9100727" cy="1411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GB" sz="4000" kern="1200" dirty="0">
              <a:solidFill>
                <a:schemeClr val="accent4">
                  <a:lumMod val="20000"/>
                  <a:lumOff val="80000"/>
                </a:schemeClr>
              </a:solidFill>
            </a:rPr>
            <a:t>Parish shortlists and begins to work through the necessary requirements</a:t>
          </a:r>
          <a:endParaRPr lang="en-US" sz="4000" kern="1200" dirty="0">
            <a:solidFill>
              <a:schemeClr val="accent4">
                <a:lumMod val="20000"/>
                <a:lumOff val="80000"/>
              </a:schemeClr>
            </a:solidFill>
          </a:endParaRPr>
        </a:p>
      </dsp:txBody>
      <dsp:txXfrm>
        <a:off x="2492556" y="4515298"/>
        <a:ext cx="9100727" cy="1411030"/>
      </dsp:txXfrm>
    </dsp:sp>
    <dsp:sp modelId="{3B3C439A-4B12-FA45-93F3-4C336EEE7D3F}">
      <dsp:nvSpPr>
        <dsp:cNvPr id="0" name=""/>
        <dsp:cNvSpPr/>
      </dsp:nvSpPr>
      <dsp:spPr>
        <a:xfrm>
          <a:off x="2318656" y="5926329"/>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BEA94E-91DE-994B-BD55-504AD552FFF9}">
      <dsp:nvSpPr>
        <dsp:cNvPr id="0" name=""/>
        <dsp:cNvSpPr/>
      </dsp:nvSpPr>
      <dsp:spPr>
        <a:xfrm>
          <a:off x="0" y="0"/>
          <a:ext cx="11593284"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0F461D-4C28-6B48-B912-75D84A04A2F1}">
      <dsp:nvSpPr>
        <dsp:cNvPr id="0" name=""/>
        <dsp:cNvSpPr/>
      </dsp:nvSpPr>
      <dsp:spPr>
        <a:xfrm>
          <a:off x="0" y="0"/>
          <a:ext cx="2318656" cy="6740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dirty="0">
              <a:solidFill>
                <a:schemeClr val="accent4">
                  <a:lumMod val="20000"/>
                  <a:lumOff val="80000"/>
                </a:schemeClr>
              </a:solidFill>
            </a:rPr>
            <a:t>Timeline continues</a:t>
          </a:r>
          <a:endParaRPr lang="en-US" sz="3700" kern="1200" dirty="0">
            <a:solidFill>
              <a:schemeClr val="accent4">
                <a:lumMod val="20000"/>
                <a:lumOff val="80000"/>
              </a:schemeClr>
            </a:solidFill>
          </a:endParaRPr>
        </a:p>
      </dsp:txBody>
      <dsp:txXfrm>
        <a:off x="0" y="0"/>
        <a:ext cx="2318656" cy="6740307"/>
      </dsp:txXfrm>
    </dsp:sp>
    <dsp:sp modelId="{B0B000EB-3C8F-224F-8208-9D6589F45898}">
      <dsp:nvSpPr>
        <dsp:cNvPr id="0" name=""/>
        <dsp:cNvSpPr/>
      </dsp:nvSpPr>
      <dsp:spPr>
        <a:xfrm>
          <a:off x="2492556" y="79234"/>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GB" sz="3800" kern="1200" dirty="0">
              <a:solidFill>
                <a:schemeClr val="bg2">
                  <a:lumMod val="90000"/>
                </a:schemeClr>
              </a:solidFill>
            </a:rPr>
            <a:t>Post Easter: prepare for Diocese and </a:t>
          </a:r>
          <a:r>
            <a:rPr lang="en-GB" sz="3800" kern="1200" dirty="0" err="1">
              <a:solidFill>
                <a:schemeClr val="bg2">
                  <a:lumMod val="90000"/>
                </a:schemeClr>
              </a:solidFill>
            </a:rPr>
            <a:t>AiC</a:t>
          </a:r>
          <a:r>
            <a:rPr lang="en-GB" sz="3800" kern="1200" dirty="0">
              <a:solidFill>
                <a:schemeClr val="bg2">
                  <a:lumMod val="90000"/>
                </a:schemeClr>
              </a:solidFill>
            </a:rPr>
            <a:t> a report outlining our future</a:t>
          </a:r>
          <a:endParaRPr lang="en-US" sz="3800" kern="1200" dirty="0">
            <a:solidFill>
              <a:srgbClr val="FFFF00"/>
            </a:solidFill>
          </a:endParaRPr>
        </a:p>
      </dsp:txBody>
      <dsp:txXfrm>
        <a:off x="2492556" y="79234"/>
        <a:ext cx="9100727" cy="1584696"/>
      </dsp:txXfrm>
    </dsp:sp>
    <dsp:sp modelId="{F2F82514-2D95-7548-98EF-BD8F220CF7AC}">
      <dsp:nvSpPr>
        <dsp:cNvPr id="0" name=""/>
        <dsp:cNvSpPr/>
      </dsp:nvSpPr>
      <dsp:spPr>
        <a:xfrm>
          <a:off x="2318656" y="1663931"/>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F56CC1-26B7-504E-B7AB-3B5E3569F1D4}">
      <dsp:nvSpPr>
        <dsp:cNvPr id="0" name=""/>
        <dsp:cNvSpPr/>
      </dsp:nvSpPr>
      <dsp:spPr>
        <a:xfrm>
          <a:off x="2492556" y="1743165"/>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GB" sz="3800" kern="1200" dirty="0">
              <a:solidFill>
                <a:schemeClr val="bg2">
                  <a:lumMod val="90000"/>
                </a:schemeClr>
              </a:solidFill>
            </a:rPr>
            <a:t>Consultancy with Diocese</a:t>
          </a:r>
          <a:endParaRPr lang="en-US" sz="3800" kern="1200" dirty="0">
            <a:solidFill>
              <a:srgbClr val="FFFF00"/>
            </a:solidFill>
          </a:endParaRPr>
        </a:p>
      </dsp:txBody>
      <dsp:txXfrm>
        <a:off x="2492556" y="1743165"/>
        <a:ext cx="9100727" cy="1584696"/>
      </dsp:txXfrm>
    </dsp:sp>
    <dsp:sp modelId="{6954C52E-531B-964B-ADC0-C6AB41BD116F}">
      <dsp:nvSpPr>
        <dsp:cNvPr id="0" name=""/>
        <dsp:cNvSpPr/>
      </dsp:nvSpPr>
      <dsp:spPr>
        <a:xfrm>
          <a:off x="2318656" y="2854333"/>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C7C536-3074-F346-850E-ABBBD2B88707}">
      <dsp:nvSpPr>
        <dsp:cNvPr id="0" name=""/>
        <dsp:cNvSpPr/>
      </dsp:nvSpPr>
      <dsp:spPr>
        <a:xfrm>
          <a:off x="2492556" y="3010479"/>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GB" sz="3800" kern="1200" dirty="0">
              <a:solidFill>
                <a:schemeClr val="bg2">
                  <a:lumMod val="90000"/>
                </a:schemeClr>
              </a:solidFill>
            </a:rPr>
            <a:t>Special Meeting for Easter 3</a:t>
          </a:r>
        </a:p>
        <a:p>
          <a:pPr marL="0" lvl="0" indent="0" algn="l" defTabSz="1689100">
            <a:lnSpc>
              <a:spcPct val="90000"/>
            </a:lnSpc>
            <a:spcBef>
              <a:spcPct val="0"/>
            </a:spcBef>
            <a:spcAft>
              <a:spcPct val="35000"/>
            </a:spcAft>
            <a:buFont typeface="Arial" panose="020B0604020202020204" pitchFamily="34" charset="0"/>
            <a:buNone/>
          </a:pPr>
          <a:r>
            <a:rPr lang="en-GB" sz="3800" kern="1200" dirty="0">
              <a:solidFill>
                <a:schemeClr val="bg2">
                  <a:lumMod val="90000"/>
                </a:schemeClr>
              </a:solidFill>
            </a:rPr>
            <a:t>May 1: enabling the vision to live</a:t>
          </a:r>
          <a:endParaRPr lang="en-US" sz="3800" kern="1200" dirty="0">
            <a:solidFill>
              <a:srgbClr val="FFFF00"/>
            </a:solidFill>
          </a:endParaRPr>
        </a:p>
      </dsp:txBody>
      <dsp:txXfrm>
        <a:off x="2492556" y="3010479"/>
        <a:ext cx="9100727" cy="1584696"/>
      </dsp:txXfrm>
    </dsp:sp>
    <dsp:sp modelId="{A0888327-BBAA-914F-AAE9-7BF4618A4DA2}">
      <dsp:nvSpPr>
        <dsp:cNvPr id="0" name=""/>
        <dsp:cNvSpPr/>
      </dsp:nvSpPr>
      <dsp:spPr>
        <a:xfrm>
          <a:off x="2318656" y="4550921"/>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CC6C34-8051-2941-8A0D-6932B95C7563}">
      <dsp:nvSpPr>
        <dsp:cNvPr id="0" name=""/>
        <dsp:cNvSpPr/>
      </dsp:nvSpPr>
      <dsp:spPr>
        <a:xfrm>
          <a:off x="2492556" y="4671621"/>
          <a:ext cx="9100727" cy="1584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GB" sz="3800" kern="1200" dirty="0">
              <a:solidFill>
                <a:schemeClr val="bg2">
                  <a:lumMod val="90000"/>
                </a:schemeClr>
              </a:solidFill>
            </a:rPr>
            <a:t>(Bishop has been invited for any or all dates)</a:t>
          </a:r>
          <a:endParaRPr lang="en-US" sz="3800" kern="1200" dirty="0">
            <a:solidFill>
              <a:srgbClr val="FFFF00"/>
            </a:solidFill>
          </a:endParaRPr>
        </a:p>
      </dsp:txBody>
      <dsp:txXfrm>
        <a:off x="2492556" y="4671621"/>
        <a:ext cx="9100727" cy="1584696"/>
      </dsp:txXfrm>
    </dsp:sp>
    <dsp:sp modelId="{A263E031-90CF-DF42-8964-DB4DE941F2D7}">
      <dsp:nvSpPr>
        <dsp:cNvPr id="0" name=""/>
        <dsp:cNvSpPr/>
      </dsp:nvSpPr>
      <dsp:spPr>
        <a:xfrm>
          <a:off x="2318656" y="6655724"/>
          <a:ext cx="9274627" cy="0"/>
        </a:xfrm>
        <a:prstGeom prst="line">
          <a:avLst/>
        </a:prstGeom>
        <a:solidFill>
          <a:schemeClr val="accent1">
            <a:hueOff val="0"/>
            <a:satOff val="0"/>
            <a:lumOff val="0"/>
            <a:alphaOff val="0"/>
          </a:schemeClr>
        </a:solidFill>
        <a:ln w="15875"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142C0C-48DE-9442-9CEE-468786F64127}">
      <dsp:nvSpPr>
        <dsp:cNvPr id="0" name=""/>
        <dsp:cNvSpPr/>
      </dsp:nvSpPr>
      <dsp:spPr>
        <a:xfrm>
          <a:off x="377190" y="3160"/>
          <a:ext cx="2907506" cy="1744503"/>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2017 Strategic Plan </a:t>
          </a:r>
        </a:p>
      </dsp:txBody>
      <dsp:txXfrm>
        <a:off x="377190" y="3160"/>
        <a:ext cx="2907506" cy="1744503"/>
      </dsp:txXfrm>
    </dsp:sp>
    <dsp:sp modelId="{ED805586-9045-E843-B071-D5644C084ED0}">
      <dsp:nvSpPr>
        <dsp:cNvPr id="0" name=""/>
        <dsp:cNvSpPr/>
      </dsp:nvSpPr>
      <dsp:spPr>
        <a:xfrm>
          <a:off x="3575446" y="3160"/>
          <a:ext cx="2907506" cy="1744503"/>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Leading Your Church into Growth – LYCiG program</a:t>
          </a:r>
        </a:p>
      </dsp:txBody>
      <dsp:txXfrm>
        <a:off x="3575446" y="3160"/>
        <a:ext cx="2907506" cy="1744503"/>
      </dsp:txXfrm>
    </dsp:sp>
    <dsp:sp modelId="{896B7675-41C0-6B4F-8176-362A9A0F16DD}">
      <dsp:nvSpPr>
        <dsp:cNvPr id="0" name=""/>
        <dsp:cNvSpPr/>
      </dsp:nvSpPr>
      <dsp:spPr>
        <a:xfrm>
          <a:off x="6773703" y="3160"/>
          <a:ext cx="2907506" cy="1744503"/>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Mission Action Plan 2018-2021 – now due for review</a:t>
          </a:r>
        </a:p>
      </dsp:txBody>
      <dsp:txXfrm>
        <a:off x="6773703" y="3160"/>
        <a:ext cx="2907506" cy="1744503"/>
      </dsp:txXfrm>
    </dsp:sp>
    <dsp:sp modelId="{CD8410E3-C278-FD4A-8AB9-7B2799DEBC6B}">
      <dsp:nvSpPr>
        <dsp:cNvPr id="0" name=""/>
        <dsp:cNvSpPr/>
      </dsp:nvSpPr>
      <dsp:spPr>
        <a:xfrm>
          <a:off x="1976318" y="2038415"/>
          <a:ext cx="2907506" cy="1744503"/>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2021 Pandemic crisis </a:t>
          </a:r>
        </a:p>
      </dsp:txBody>
      <dsp:txXfrm>
        <a:off x="1976318" y="2038415"/>
        <a:ext cx="2907506" cy="1744503"/>
      </dsp:txXfrm>
    </dsp:sp>
    <dsp:sp modelId="{6E06A58F-1B77-4F43-B8A6-3AF3259947F8}">
      <dsp:nvSpPr>
        <dsp:cNvPr id="0" name=""/>
        <dsp:cNvSpPr/>
      </dsp:nvSpPr>
      <dsp:spPr>
        <a:xfrm>
          <a:off x="5174575" y="2038415"/>
          <a:ext cx="2907506" cy="1744503"/>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u="sng" kern="1200"/>
            <a:t>Options</a:t>
          </a:r>
          <a:r>
            <a:rPr lang="en-US" sz="1700" kern="1200"/>
            <a:t> are: </a:t>
          </a:r>
        </a:p>
        <a:p>
          <a:pPr marL="114300" lvl="1" indent="-114300" algn="l" defTabSz="577850">
            <a:lnSpc>
              <a:spcPct val="90000"/>
            </a:lnSpc>
            <a:spcBef>
              <a:spcPct val="0"/>
            </a:spcBef>
            <a:spcAft>
              <a:spcPct val="15000"/>
            </a:spcAft>
            <a:buChar char="•"/>
          </a:pPr>
          <a:r>
            <a:rPr lang="en-US" sz="1300" kern="1200"/>
            <a:t>Try to return to pre Covid state.</a:t>
          </a:r>
        </a:p>
        <a:p>
          <a:pPr marL="114300" lvl="1" indent="-114300" algn="l" defTabSz="577850">
            <a:lnSpc>
              <a:spcPct val="90000"/>
            </a:lnSpc>
            <a:spcBef>
              <a:spcPct val="0"/>
            </a:spcBef>
            <a:spcAft>
              <a:spcPct val="15000"/>
            </a:spcAft>
            <a:buChar char="•"/>
          </a:pPr>
          <a:r>
            <a:rPr lang="en-US" sz="1300" kern="1200"/>
            <a:t>Take as an opportunity to reinvent.</a:t>
          </a:r>
        </a:p>
        <a:p>
          <a:pPr marL="114300" lvl="1" indent="-114300" algn="l" defTabSz="577850">
            <a:lnSpc>
              <a:spcPct val="90000"/>
            </a:lnSpc>
            <a:spcBef>
              <a:spcPct val="0"/>
            </a:spcBef>
            <a:spcAft>
              <a:spcPct val="15000"/>
            </a:spcAft>
            <a:buChar char="•"/>
          </a:pPr>
          <a:r>
            <a:rPr lang="en-US" sz="1300" kern="1200"/>
            <a:t>Reframe – what can we learn and adapt.</a:t>
          </a:r>
        </a:p>
        <a:p>
          <a:pPr marL="114300" lvl="1" indent="-114300" algn="l" defTabSz="577850">
            <a:lnSpc>
              <a:spcPct val="90000"/>
            </a:lnSpc>
            <a:spcBef>
              <a:spcPct val="0"/>
            </a:spcBef>
            <a:spcAft>
              <a:spcPct val="15000"/>
            </a:spcAft>
            <a:buChar char="•"/>
          </a:pPr>
          <a:r>
            <a:rPr lang="en-US" sz="1300" kern="1200"/>
            <a:t>Release resources for alternative ministry.</a:t>
          </a:r>
        </a:p>
      </dsp:txBody>
      <dsp:txXfrm>
        <a:off x="5174575" y="2038415"/>
        <a:ext cx="2907506" cy="17445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46E0F7-AC7D-6B4A-A04B-E0D224CB44E6}">
      <dsp:nvSpPr>
        <dsp:cNvPr id="0" name=""/>
        <dsp:cNvSpPr/>
      </dsp:nvSpPr>
      <dsp:spPr>
        <a:xfrm>
          <a:off x="3106726" y="651431"/>
          <a:ext cx="503476" cy="91440"/>
        </a:xfrm>
        <a:custGeom>
          <a:avLst/>
          <a:gdLst/>
          <a:ahLst/>
          <a:cxnLst/>
          <a:rect l="0" t="0" r="0" b="0"/>
          <a:pathLst>
            <a:path>
              <a:moveTo>
                <a:pt x="0" y="45720"/>
              </a:moveTo>
              <a:lnTo>
                <a:pt x="503476" y="45720"/>
              </a:lnTo>
            </a:path>
          </a:pathLst>
        </a:custGeom>
        <a:noFill/>
        <a:ln w="12700"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45112" y="694481"/>
        <a:ext cx="26703" cy="5340"/>
      </dsp:txXfrm>
    </dsp:sp>
    <dsp:sp modelId="{769616FD-9EDE-1C4B-8884-C13D7FA64B3A}">
      <dsp:nvSpPr>
        <dsp:cNvPr id="0" name=""/>
        <dsp:cNvSpPr/>
      </dsp:nvSpPr>
      <dsp:spPr>
        <a:xfrm>
          <a:off x="786454" y="530"/>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kern="1200"/>
            <a:t>PARISH GROWTH</a:t>
          </a:r>
        </a:p>
      </dsp:txBody>
      <dsp:txXfrm>
        <a:off x="786454" y="530"/>
        <a:ext cx="2322071" cy="1393242"/>
      </dsp:txXfrm>
    </dsp:sp>
    <dsp:sp modelId="{70735672-2E26-C84C-BBB6-7F5032E67CB7}">
      <dsp:nvSpPr>
        <dsp:cNvPr id="0" name=""/>
        <dsp:cNvSpPr/>
      </dsp:nvSpPr>
      <dsp:spPr>
        <a:xfrm>
          <a:off x="5962873" y="651431"/>
          <a:ext cx="503476" cy="91440"/>
        </a:xfrm>
        <a:custGeom>
          <a:avLst/>
          <a:gdLst/>
          <a:ahLst/>
          <a:cxnLst/>
          <a:rect l="0" t="0" r="0" b="0"/>
          <a:pathLst>
            <a:path>
              <a:moveTo>
                <a:pt x="0" y="45720"/>
              </a:moveTo>
              <a:lnTo>
                <a:pt x="503476" y="45720"/>
              </a:lnTo>
            </a:path>
          </a:pathLst>
        </a:custGeom>
        <a:noFill/>
        <a:ln w="12700"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01259" y="694481"/>
        <a:ext cx="26703" cy="5340"/>
      </dsp:txXfrm>
    </dsp:sp>
    <dsp:sp modelId="{88B0F919-0518-1849-859C-583CDEFE8CC0}">
      <dsp:nvSpPr>
        <dsp:cNvPr id="0" name=""/>
        <dsp:cNvSpPr/>
      </dsp:nvSpPr>
      <dsp:spPr>
        <a:xfrm>
          <a:off x="3642602" y="530"/>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i="1" kern="1200"/>
            <a:t>To utilize the parish assets to generate resources to grow the Parish, via increased community engagement and support.</a:t>
          </a:r>
          <a:r>
            <a:rPr lang="en-US" sz="1300" kern="1200"/>
            <a:t> </a:t>
          </a:r>
        </a:p>
      </dsp:txBody>
      <dsp:txXfrm>
        <a:off x="3642602" y="530"/>
        <a:ext cx="2322071" cy="1393242"/>
      </dsp:txXfrm>
    </dsp:sp>
    <dsp:sp modelId="{F8CD5E20-536C-364F-AC88-70F7413C7BE9}">
      <dsp:nvSpPr>
        <dsp:cNvPr id="0" name=""/>
        <dsp:cNvSpPr/>
      </dsp:nvSpPr>
      <dsp:spPr>
        <a:xfrm>
          <a:off x="1947490" y="1391972"/>
          <a:ext cx="5712294" cy="503476"/>
        </a:xfrm>
        <a:custGeom>
          <a:avLst/>
          <a:gdLst/>
          <a:ahLst/>
          <a:cxnLst/>
          <a:rect l="0" t="0" r="0" b="0"/>
          <a:pathLst>
            <a:path>
              <a:moveTo>
                <a:pt x="5712294" y="0"/>
              </a:moveTo>
              <a:lnTo>
                <a:pt x="5712294" y="268838"/>
              </a:lnTo>
              <a:lnTo>
                <a:pt x="0" y="268838"/>
              </a:lnTo>
              <a:lnTo>
                <a:pt x="0" y="503476"/>
              </a:lnTo>
            </a:path>
          </a:pathLst>
        </a:custGeom>
        <a:noFill/>
        <a:ln w="12700"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660207" y="1641040"/>
        <a:ext cx="286860" cy="5340"/>
      </dsp:txXfrm>
    </dsp:sp>
    <dsp:sp modelId="{3206E551-A131-4945-AB28-F57A61ED44FF}">
      <dsp:nvSpPr>
        <dsp:cNvPr id="0" name=""/>
        <dsp:cNvSpPr/>
      </dsp:nvSpPr>
      <dsp:spPr>
        <a:xfrm>
          <a:off x="6498749" y="530"/>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kern="1200"/>
            <a:t>PARISH REVENUE</a:t>
          </a:r>
        </a:p>
      </dsp:txBody>
      <dsp:txXfrm>
        <a:off x="6498749" y="530"/>
        <a:ext cx="2322071" cy="1393242"/>
      </dsp:txXfrm>
    </dsp:sp>
    <dsp:sp modelId="{B4426DB1-1EBE-614A-BF10-2F77C68EA516}">
      <dsp:nvSpPr>
        <dsp:cNvPr id="0" name=""/>
        <dsp:cNvSpPr/>
      </dsp:nvSpPr>
      <dsp:spPr>
        <a:xfrm>
          <a:off x="3106726" y="2578750"/>
          <a:ext cx="503476" cy="91440"/>
        </a:xfrm>
        <a:custGeom>
          <a:avLst/>
          <a:gdLst/>
          <a:ahLst/>
          <a:cxnLst/>
          <a:rect l="0" t="0" r="0" b="0"/>
          <a:pathLst>
            <a:path>
              <a:moveTo>
                <a:pt x="0" y="45720"/>
              </a:moveTo>
              <a:lnTo>
                <a:pt x="503476" y="45720"/>
              </a:lnTo>
            </a:path>
          </a:pathLst>
        </a:custGeom>
        <a:noFill/>
        <a:ln w="12700"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45112" y="2621800"/>
        <a:ext cx="26703" cy="5340"/>
      </dsp:txXfrm>
    </dsp:sp>
    <dsp:sp modelId="{233421EE-84F5-2540-A77A-FE06FCF6ED99}">
      <dsp:nvSpPr>
        <dsp:cNvPr id="0" name=""/>
        <dsp:cNvSpPr/>
      </dsp:nvSpPr>
      <dsp:spPr>
        <a:xfrm>
          <a:off x="786454" y="1927849"/>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i="1" kern="1200"/>
            <a:t>To establish an additional and secure income stream to offset the reliance on Op Shop revenue and to supplement parish giving and fundraising.</a:t>
          </a:r>
          <a:endParaRPr lang="en-US" sz="1300" kern="1200"/>
        </a:p>
      </dsp:txBody>
      <dsp:txXfrm>
        <a:off x="786454" y="1927849"/>
        <a:ext cx="2322071" cy="1393242"/>
      </dsp:txXfrm>
    </dsp:sp>
    <dsp:sp modelId="{CF90247B-A01A-FA4B-A14B-1D1DD4672090}">
      <dsp:nvSpPr>
        <dsp:cNvPr id="0" name=""/>
        <dsp:cNvSpPr/>
      </dsp:nvSpPr>
      <dsp:spPr>
        <a:xfrm>
          <a:off x="5962873" y="2578750"/>
          <a:ext cx="503476" cy="91440"/>
        </a:xfrm>
        <a:custGeom>
          <a:avLst/>
          <a:gdLst/>
          <a:ahLst/>
          <a:cxnLst/>
          <a:rect l="0" t="0" r="0" b="0"/>
          <a:pathLst>
            <a:path>
              <a:moveTo>
                <a:pt x="0" y="45720"/>
              </a:moveTo>
              <a:lnTo>
                <a:pt x="503476" y="45720"/>
              </a:lnTo>
            </a:path>
          </a:pathLst>
        </a:custGeom>
        <a:noFill/>
        <a:ln w="12700"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01259" y="2621800"/>
        <a:ext cx="26703" cy="5340"/>
      </dsp:txXfrm>
    </dsp:sp>
    <dsp:sp modelId="{06A1AB90-F35F-2247-9BE5-12964F72C089}">
      <dsp:nvSpPr>
        <dsp:cNvPr id="0" name=""/>
        <dsp:cNvSpPr/>
      </dsp:nvSpPr>
      <dsp:spPr>
        <a:xfrm>
          <a:off x="3642602" y="1927849"/>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kern="1200"/>
            <a:t>PARISH ASSETS</a:t>
          </a:r>
        </a:p>
      </dsp:txBody>
      <dsp:txXfrm>
        <a:off x="3642602" y="1927849"/>
        <a:ext cx="2322071" cy="1393242"/>
      </dsp:txXfrm>
    </dsp:sp>
    <dsp:sp modelId="{A02A54B2-C31E-7149-AD43-053BA92D6408}">
      <dsp:nvSpPr>
        <dsp:cNvPr id="0" name=""/>
        <dsp:cNvSpPr/>
      </dsp:nvSpPr>
      <dsp:spPr>
        <a:xfrm>
          <a:off x="6498749" y="1927849"/>
          <a:ext cx="2322071" cy="1393242"/>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83" tIns="119436" rIns="113783" bIns="119436" numCol="1" spcCol="1270" anchor="ctr" anchorCtr="0">
          <a:noAutofit/>
        </a:bodyPr>
        <a:lstStyle/>
        <a:p>
          <a:pPr marL="0" lvl="0" indent="0" algn="ctr" defTabSz="577850">
            <a:lnSpc>
              <a:spcPct val="90000"/>
            </a:lnSpc>
            <a:spcBef>
              <a:spcPct val="0"/>
            </a:spcBef>
            <a:spcAft>
              <a:spcPct val="35000"/>
            </a:spcAft>
            <a:buNone/>
          </a:pPr>
          <a:r>
            <a:rPr lang="en-US" sz="1300" i="1" kern="1200"/>
            <a:t>To reduce the current and anticipated maintenance and capital renewal costs associated with Parish property assets.</a:t>
          </a:r>
          <a:endParaRPr lang="en-US" sz="1300" kern="1200"/>
        </a:p>
      </dsp:txBody>
      <dsp:txXfrm>
        <a:off x="6498749" y="1927849"/>
        <a:ext cx="2322071" cy="13932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4ED51-6505-0D45-A6AC-ECE80E0CFD76}">
      <dsp:nvSpPr>
        <dsp:cNvPr id="0" name=""/>
        <dsp:cNvSpPr/>
      </dsp:nvSpPr>
      <dsp:spPr>
        <a:xfrm>
          <a:off x="0" y="1893040"/>
          <a:ext cx="10058399" cy="0"/>
        </a:xfrm>
        <a:prstGeom prst="line">
          <a:avLst/>
        </a:prstGeom>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tailEnd type="triangle" w="lg" len="lg"/>
        </a:ln>
        <a:effectLst/>
      </dsp:spPr>
      <dsp:style>
        <a:lnRef idx="2">
          <a:scrgbClr r="0" g="0" b="0"/>
        </a:lnRef>
        <a:fillRef idx="1">
          <a:scrgbClr r="0" g="0" b="0"/>
        </a:fillRef>
        <a:effectRef idx="0">
          <a:scrgbClr r="0" g="0" b="0"/>
        </a:effectRef>
        <a:fontRef idx="minor"/>
      </dsp:style>
    </dsp:sp>
    <dsp:sp modelId="{B04EFC23-BCE3-A440-BF5E-6AD87F24F893}">
      <dsp:nvSpPr>
        <dsp:cNvPr id="0" name=""/>
        <dsp:cNvSpPr/>
      </dsp:nvSpPr>
      <dsp:spPr>
        <a:xfrm>
          <a:off x="136240" y="2033124"/>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Dec. 2020</a:t>
          </a:r>
        </a:p>
      </dsp:txBody>
      <dsp:txXfrm>
        <a:off x="136240" y="2033124"/>
        <a:ext cx="1975139" cy="427827"/>
      </dsp:txXfrm>
    </dsp:sp>
    <dsp:sp modelId="{8D3DC485-6868-894C-86BD-01AE5697DA5E}">
      <dsp:nvSpPr>
        <dsp:cNvPr id="0" name=""/>
        <dsp:cNvSpPr/>
      </dsp:nvSpPr>
      <dsp:spPr>
        <a:xfrm>
          <a:off x="1571" y="528158"/>
          <a:ext cx="2244476" cy="645526"/>
        </a:xfrm>
        <a:prstGeom prst="round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1. Preliminary Discussion with Diocese</a:t>
          </a:r>
        </a:p>
      </dsp:txBody>
      <dsp:txXfrm>
        <a:off x="33083" y="559670"/>
        <a:ext cx="2181452" cy="582502"/>
      </dsp:txXfrm>
    </dsp:sp>
    <dsp:sp modelId="{D6316942-052D-E74D-AFFC-7EA83B91E205}">
      <dsp:nvSpPr>
        <dsp:cNvPr id="0" name=""/>
        <dsp:cNvSpPr/>
      </dsp:nvSpPr>
      <dsp:spPr>
        <a:xfrm>
          <a:off x="1123810" y="1173684"/>
          <a:ext cx="0" cy="719355"/>
        </a:xfrm>
        <a:prstGeom prst="line">
          <a:avLst/>
        </a:prstGeom>
        <a:noFill/>
        <a:ln w="12700" cap="flat" cmpd="sng" algn="ctr">
          <a:solidFill>
            <a:schemeClr val="accent5">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05ECD396-1C07-E744-BF83-A3A1AA196E58}">
      <dsp:nvSpPr>
        <dsp:cNvPr id="0" name=""/>
        <dsp:cNvSpPr/>
      </dsp:nvSpPr>
      <dsp:spPr>
        <a:xfrm>
          <a:off x="1438036" y="1325127"/>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Apr.–May 2021</a:t>
          </a:r>
        </a:p>
      </dsp:txBody>
      <dsp:txXfrm>
        <a:off x="1438036" y="1325127"/>
        <a:ext cx="1975139" cy="427827"/>
      </dsp:txXfrm>
    </dsp:sp>
    <dsp:sp modelId="{20261197-03DC-BB4D-9102-563488C34944}">
      <dsp:nvSpPr>
        <dsp:cNvPr id="0" name=""/>
        <dsp:cNvSpPr/>
      </dsp:nvSpPr>
      <dsp:spPr>
        <a:xfrm>
          <a:off x="1095414" y="1864644"/>
          <a:ext cx="56791" cy="56791"/>
        </a:xfrm>
        <a:prstGeom prst="ellipse">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ABD6F5-551E-BE48-8D77-7A8678A8E370}">
      <dsp:nvSpPr>
        <dsp:cNvPr id="0" name=""/>
        <dsp:cNvSpPr/>
      </dsp:nvSpPr>
      <dsp:spPr>
        <a:xfrm>
          <a:off x="1303368" y="2612395"/>
          <a:ext cx="2244476" cy="645526"/>
        </a:xfrm>
        <a:prstGeom prst="roundRect">
          <a:avLst/>
        </a:prstGeom>
        <a:solidFill>
          <a:schemeClr val="lt1">
            <a:alpha val="90000"/>
            <a:hueOff val="0"/>
            <a:satOff val="0"/>
            <a:lumOff val="0"/>
            <a:alphaOff val="0"/>
          </a:schemeClr>
        </a:solidFill>
        <a:ln w="15875" cap="flat" cmpd="sng" algn="ctr">
          <a:solidFill>
            <a:schemeClr val="accent5">
              <a:hueOff val="-1126424"/>
              <a:satOff val="-2903"/>
              <a:lumOff val="-196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2. Finalised Project Brief</a:t>
          </a:r>
        </a:p>
      </dsp:txBody>
      <dsp:txXfrm>
        <a:off x="1334880" y="2643907"/>
        <a:ext cx="2181452" cy="582502"/>
      </dsp:txXfrm>
    </dsp:sp>
    <dsp:sp modelId="{B837F1BC-C75B-964B-A73A-F584E064A2FD}">
      <dsp:nvSpPr>
        <dsp:cNvPr id="0" name=""/>
        <dsp:cNvSpPr/>
      </dsp:nvSpPr>
      <dsp:spPr>
        <a:xfrm>
          <a:off x="2425606" y="1893039"/>
          <a:ext cx="0" cy="719355"/>
        </a:xfrm>
        <a:prstGeom prst="line">
          <a:avLst/>
        </a:prstGeom>
        <a:noFill/>
        <a:ln w="12700" cap="flat" cmpd="sng" algn="ctr">
          <a:solidFill>
            <a:schemeClr val="accent5">
              <a:hueOff val="-1126424"/>
              <a:satOff val="-2903"/>
              <a:lumOff val="-1961"/>
              <a:alphaOff val="0"/>
            </a:schemeClr>
          </a:solidFill>
          <a:prstDash val="dash"/>
        </a:ln>
        <a:effectLst/>
      </dsp:spPr>
      <dsp:style>
        <a:lnRef idx="1">
          <a:scrgbClr r="0" g="0" b="0"/>
        </a:lnRef>
        <a:fillRef idx="0">
          <a:scrgbClr r="0" g="0" b="0"/>
        </a:fillRef>
        <a:effectRef idx="0">
          <a:scrgbClr r="0" g="0" b="0"/>
        </a:effectRef>
        <a:fontRef idx="minor"/>
      </dsp:style>
    </dsp:sp>
    <dsp:sp modelId="{4B01CDB0-0706-6348-A40C-3107E2F39CAD}">
      <dsp:nvSpPr>
        <dsp:cNvPr id="0" name=""/>
        <dsp:cNvSpPr/>
      </dsp:nvSpPr>
      <dsp:spPr>
        <a:xfrm>
          <a:off x="2739833" y="2033124"/>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June 2021</a:t>
          </a:r>
        </a:p>
      </dsp:txBody>
      <dsp:txXfrm>
        <a:off x="2739833" y="2033124"/>
        <a:ext cx="1975139" cy="427827"/>
      </dsp:txXfrm>
    </dsp:sp>
    <dsp:sp modelId="{6D1DBC5A-D6F9-8B46-9D02-9C8749CB390D}">
      <dsp:nvSpPr>
        <dsp:cNvPr id="0" name=""/>
        <dsp:cNvSpPr/>
      </dsp:nvSpPr>
      <dsp:spPr>
        <a:xfrm>
          <a:off x="2397211" y="1864644"/>
          <a:ext cx="56791" cy="56791"/>
        </a:xfrm>
        <a:prstGeom prst="ellipse">
          <a:avLst/>
        </a:prstGeom>
        <a:solidFill>
          <a:schemeClr val="accent5">
            <a:hueOff val="-1126424"/>
            <a:satOff val="-2903"/>
            <a:lumOff val="-1961"/>
            <a:alphaOff val="0"/>
          </a:schemeClr>
        </a:solidFill>
        <a:ln w="15875" cap="flat" cmpd="sng" algn="ctr">
          <a:solidFill>
            <a:schemeClr val="accent5">
              <a:hueOff val="-1126424"/>
              <a:satOff val="-2903"/>
              <a:lumOff val="-19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2DB1E7-FD50-0448-8B7C-C201891D1DAB}">
      <dsp:nvSpPr>
        <dsp:cNvPr id="0" name=""/>
        <dsp:cNvSpPr/>
      </dsp:nvSpPr>
      <dsp:spPr>
        <a:xfrm>
          <a:off x="2605164" y="528158"/>
          <a:ext cx="2244476" cy="645526"/>
        </a:xfrm>
        <a:prstGeom prst="roundRect">
          <a:avLst/>
        </a:prstGeom>
        <a:solidFill>
          <a:schemeClr val="lt1">
            <a:alpha val="90000"/>
            <a:hueOff val="0"/>
            <a:satOff val="0"/>
            <a:lumOff val="0"/>
            <a:alphaOff val="0"/>
          </a:schemeClr>
        </a:solidFill>
        <a:ln w="15875" cap="flat" cmpd="sng" algn="ctr">
          <a:solidFill>
            <a:schemeClr val="accent5">
              <a:hueOff val="-2252848"/>
              <a:satOff val="-5806"/>
              <a:lumOff val="-392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3. Appointed Consultants</a:t>
          </a:r>
        </a:p>
      </dsp:txBody>
      <dsp:txXfrm>
        <a:off x="2636676" y="559670"/>
        <a:ext cx="2181452" cy="582502"/>
      </dsp:txXfrm>
    </dsp:sp>
    <dsp:sp modelId="{57615BCD-300C-0A4A-95AF-A448DF9191EF}">
      <dsp:nvSpPr>
        <dsp:cNvPr id="0" name=""/>
        <dsp:cNvSpPr/>
      </dsp:nvSpPr>
      <dsp:spPr>
        <a:xfrm>
          <a:off x="3727403" y="1173684"/>
          <a:ext cx="0" cy="719355"/>
        </a:xfrm>
        <a:prstGeom prst="line">
          <a:avLst/>
        </a:prstGeom>
        <a:noFill/>
        <a:ln w="12700" cap="flat" cmpd="sng" algn="ctr">
          <a:solidFill>
            <a:schemeClr val="accent5">
              <a:hueOff val="-2252848"/>
              <a:satOff val="-5806"/>
              <a:lumOff val="-3922"/>
              <a:alphaOff val="0"/>
            </a:schemeClr>
          </a:solidFill>
          <a:prstDash val="dash"/>
        </a:ln>
        <a:effectLst/>
      </dsp:spPr>
      <dsp:style>
        <a:lnRef idx="1">
          <a:scrgbClr r="0" g="0" b="0"/>
        </a:lnRef>
        <a:fillRef idx="0">
          <a:scrgbClr r="0" g="0" b="0"/>
        </a:fillRef>
        <a:effectRef idx="0">
          <a:scrgbClr r="0" g="0" b="0"/>
        </a:effectRef>
        <a:fontRef idx="minor"/>
      </dsp:style>
    </dsp:sp>
    <dsp:sp modelId="{04FD0536-B0A4-234B-95E6-BC54F6FFE2FB}">
      <dsp:nvSpPr>
        <dsp:cNvPr id="0" name=""/>
        <dsp:cNvSpPr/>
      </dsp:nvSpPr>
      <dsp:spPr>
        <a:xfrm>
          <a:off x="4041630" y="1325127"/>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Aug. 2021</a:t>
          </a:r>
        </a:p>
      </dsp:txBody>
      <dsp:txXfrm>
        <a:off x="4041630" y="1325127"/>
        <a:ext cx="1975139" cy="427827"/>
      </dsp:txXfrm>
    </dsp:sp>
    <dsp:sp modelId="{EA3DB729-3C97-3343-88AE-81CA6FF334F3}">
      <dsp:nvSpPr>
        <dsp:cNvPr id="0" name=""/>
        <dsp:cNvSpPr/>
      </dsp:nvSpPr>
      <dsp:spPr>
        <a:xfrm>
          <a:off x="3699007" y="1864644"/>
          <a:ext cx="56791" cy="56791"/>
        </a:xfrm>
        <a:prstGeom prst="ellipse">
          <a:avLst/>
        </a:prstGeom>
        <a:solidFill>
          <a:schemeClr val="accent5">
            <a:hueOff val="-2252848"/>
            <a:satOff val="-5806"/>
            <a:lumOff val="-3922"/>
            <a:alphaOff val="0"/>
          </a:schemeClr>
        </a:solidFill>
        <a:ln w="15875" cap="flat" cmpd="sng" algn="ctr">
          <a:solidFill>
            <a:schemeClr val="accent5">
              <a:hueOff val="-2252848"/>
              <a:satOff val="-5806"/>
              <a:lumOff val="-392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0CFD6A-E36A-F24C-94FA-833ADFB0A8D6}">
      <dsp:nvSpPr>
        <dsp:cNvPr id="0" name=""/>
        <dsp:cNvSpPr/>
      </dsp:nvSpPr>
      <dsp:spPr>
        <a:xfrm>
          <a:off x="3906961" y="2612395"/>
          <a:ext cx="2244476" cy="645526"/>
        </a:xfrm>
        <a:prstGeom prst="roundRect">
          <a:avLst/>
        </a:prstGeom>
        <a:solidFill>
          <a:schemeClr val="lt1">
            <a:alpha val="90000"/>
            <a:hueOff val="0"/>
            <a:satOff val="0"/>
            <a:lumOff val="0"/>
            <a:alphaOff val="0"/>
          </a:schemeClr>
        </a:solidFill>
        <a:ln w="15875" cap="flat" cmpd="sng" algn="ctr">
          <a:solidFill>
            <a:schemeClr val="accent5">
              <a:hueOff val="-3379271"/>
              <a:satOff val="-8710"/>
              <a:lumOff val="-588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4. Site Investigation Reports prepared</a:t>
          </a:r>
        </a:p>
      </dsp:txBody>
      <dsp:txXfrm>
        <a:off x="3938473" y="2643907"/>
        <a:ext cx="2181452" cy="582502"/>
      </dsp:txXfrm>
    </dsp:sp>
    <dsp:sp modelId="{25A4C5E4-7D51-4145-8551-E1DD611351A9}">
      <dsp:nvSpPr>
        <dsp:cNvPr id="0" name=""/>
        <dsp:cNvSpPr/>
      </dsp:nvSpPr>
      <dsp:spPr>
        <a:xfrm>
          <a:off x="5029199" y="1893039"/>
          <a:ext cx="0" cy="719355"/>
        </a:xfrm>
        <a:prstGeom prst="line">
          <a:avLst/>
        </a:prstGeom>
        <a:noFill/>
        <a:ln w="12700" cap="flat" cmpd="sng" algn="ctr">
          <a:solidFill>
            <a:schemeClr val="accent5">
              <a:hueOff val="-3379271"/>
              <a:satOff val="-8710"/>
              <a:lumOff val="-5883"/>
              <a:alphaOff val="0"/>
            </a:schemeClr>
          </a:solidFill>
          <a:prstDash val="dash"/>
        </a:ln>
        <a:effectLst/>
      </dsp:spPr>
      <dsp:style>
        <a:lnRef idx="1">
          <a:scrgbClr r="0" g="0" b="0"/>
        </a:lnRef>
        <a:fillRef idx="0">
          <a:scrgbClr r="0" g="0" b="0"/>
        </a:fillRef>
        <a:effectRef idx="0">
          <a:scrgbClr r="0" g="0" b="0"/>
        </a:effectRef>
        <a:fontRef idx="minor"/>
      </dsp:style>
    </dsp:sp>
    <dsp:sp modelId="{8A467864-7C62-454D-9115-9D794B7A5A84}">
      <dsp:nvSpPr>
        <dsp:cNvPr id="0" name=""/>
        <dsp:cNvSpPr/>
      </dsp:nvSpPr>
      <dsp:spPr>
        <a:xfrm>
          <a:off x="5343426" y="2033124"/>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Sep. 2021</a:t>
          </a:r>
        </a:p>
      </dsp:txBody>
      <dsp:txXfrm>
        <a:off x="5343426" y="2033124"/>
        <a:ext cx="1975139" cy="427827"/>
      </dsp:txXfrm>
    </dsp:sp>
    <dsp:sp modelId="{F8B2FF9D-1BE8-4349-9509-7537E386DBC8}">
      <dsp:nvSpPr>
        <dsp:cNvPr id="0" name=""/>
        <dsp:cNvSpPr/>
      </dsp:nvSpPr>
      <dsp:spPr>
        <a:xfrm>
          <a:off x="5000804" y="1864644"/>
          <a:ext cx="56791" cy="56791"/>
        </a:xfrm>
        <a:prstGeom prst="ellipse">
          <a:avLst/>
        </a:prstGeom>
        <a:solidFill>
          <a:schemeClr val="accent5">
            <a:hueOff val="-3379271"/>
            <a:satOff val="-8710"/>
            <a:lumOff val="-5883"/>
            <a:alphaOff val="0"/>
          </a:schemeClr>
        </a:solidFill>
        <a:ln w="15875" cap="flat" cmpd="sng" algn="ctr">
          <a:solidFill>
            <a:schemeClr val="accent5">
              <a:hueOff val="-3379271"/>
              <a:satOff val="-8710"/>
              <a:lumOff val="-588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D4539D-A7F7-F048-8A81-015291D485DA}">
      <dsp:nvSpPr>
        <dsp:cNvPr id="0" name=""/>
        <dsp:cNvSpPr/>
      </dsp:nvSpPr>
      <dsp:spPr>
        <a:xfrm>
          <a:off x="5208758" y="528158"/>
          <a:ext cx="2244476" cy="645526"/>
        </a:xfrm>
        <a:prstGeom prst="roundRect">
          <a:avLst/>
        </a:prstGeom>
        <a:solidFill>
          <a:schemeClr val="lt1">
            <a:alpha val="90000"/>
            <a:hueOff val="0"/>
            <a:satOff val="0"/>
            <a:lumOff val="0"/>
            <a:alphaOff val="0"/>
          </a:schemeClr>
        </a:solidFill>
        <a:ln w="15875" cap="flat" cmpd="sng" algn="ctr">
          <a:solidFill>
            <a:schemeClr val="accent5">
              <a:hueOff val="-4505695"/>
              <a:satOff val="-11613"/>
              <a:lumOff val="-78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5.Strategic Property Review Report</a:t>
          </a:r>
        </a:p>
      </dsp:txBody>
      <dsp:txXfrm>
        <a:off x="5240270" y="559670"/>
        <a:ext cx="2181452" cy="582502"/>
      </dsp:txXfrm>
    </dsp:sp>
    <dsp:sp modelId="{413E6EB0-0EA0-E546-AAEA-ECB5DBE2E45D}">
      <dsp:nvSpPr>
        <dsp:cNvPr id="0" name=""/>
        <dsp:cNvSpPr/>
      </dsp:nvSpPr>
      <dsp:spPr>
        <a:xfrm>
          <a:off x="6330996" y="1173684"/>
          <a:ext cx="0" cy="719355"/>
        </a:xfrm>
        <a:prstGeom prst="line">
          <a:avLst/>
        </a:prstGeom>
        <a:noFill/>
        <a:ln w="12700" cap="flat" cmpd="sng" algn="ctr">
          <a:solidFill>
            <a:schemeClr val="accent5">
              <a:hueOff val="-4505695"/>
              <a:satOff val="-11613"/>
              <a:lumOff val="-7843"/>
              <a:alphaOff val="0"/>
            </a:schemeClr>
          </a:solidFill>
          <a:prstDash val="dash"/>
        </a:ln>
        <a:effectLst/>
      </dsp:spPr>
      <dsp:style>
        <a:lnRef idx="1">
          <a:scrgbClr r="0" g="0" b="0"/>
        </a:lnRef>
        <a:fillRef idx="0">
          <a:scrgbClr r="0" g="0" b="0"/>
        </a:fillRef>
        <a:effectRef idx="0">
          <a:scrgbClr r="0" g="0" b="0"/>
        </a:effectRef>
        <a:fontRef idx="minor"/>
      </dsp:style>
    </dsp:sp>
    <dsp:sp modelId="{E1076AA4-177D-9E46-A31D-CC8D0A2F71F0}">
      <dsp:nvSpPr>
        <dsp:cNvPr id="0" name=""/>
        <dsp:cNvSpPr/>
      </dsp:nvSpPr>
      <dsp:spPr>
        <a:xfrm>
          <a:off x="6645223" y="1325127"/>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Currently</a:t>
          </a:r>
        </a:p>
      </dsp:txBody>
      <dsp:txXfrm>
        <a:off x="6645223" y="1325127"/>
        <a:ext cx="1975139" cy="427827"/>
      </dsp:txXfrm>
    </dsp:sp>
    <dsp:sp modelId="{B9684BB0-8FA4-9948-A303-73F993CC51EE}">
      <dsp:nvSpPr>
        <dsp:cNvPr id="0" name=""/>
        <dsp:cNvSpPr/>
      </dsp:nvSpPr>
      <dsp:spPr>
        <a:xfrm>
          <a:off x="6302601" y="1864644"/>
          <a:ext cx="56791" cy="56791"/>
        </a:xfrm>
        <a:prstGeom prst="ellipse">
          <a:avLst/>
        </a:prstGeom>
        <a:solidFill>
          <a:schemeClr val="accent5">
            <a:hueOff val="-4505695"/>
            <a:satOff val="-11613"/>
            <a:lumOff val="-7843"/>
            <a:alphaOff val="0"/>
          </a:schemeClr>
        </a:solidFill>
        <a:ln w="15875" cap="flat" cmpd="sng" algn="ctr">
          <a:solidFill>
            <a:schemeClr val="accent5">
              <a:hueOff val="-4505695"/>
              <a:satOff val="-11613"/>
              <a:lumOff val="-78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0270BB-FE8F-1A4A-8124-DB1ED8ACCEF0}">
      <dsp:nvSpPr>
        <dsp:cNvPr id="0" name=""/>
        <dsp:cNvSpPr/>
      </dsp:nvSpPr>
      <dsp:spPr>
        <a:xfrm>
          <a:off x="6510554" y="2612395"/>
          <a:ext cx="2244476" cy="806908"/>
        </a:xfrm>
        <a:prstGeom prst="roundRect">
          <a:avLst/>
        </a:prstGeom>
        <a:solidFill>
          <a:schemeClr val="lt1">
            <a:alpha val="90000"/>
            <a:hueOff val="0"/>
            <a:satOff val="0"/>
            <a:lumOff val="0"/>
            <a:alphaOff val="0"/>
          </a:schemeClr>
        </a:solidFill>
        <a:ln w="15875" cap="flat" cmpd="sng" algn="ctr">
          <a:solidFill>
            <a:schemeClr val="accent5">
              <a:hueOff val="-5632119"/>
              <a:satOff val="-14516"/>
              <a:lumOff val="-98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6. Currently considering options and recommendations </a:t>
          </a:r>
        </a:p>
      </dsp:txBody>
      <dsp:txXfrm>
        <a:off x="6549944" y="2651785"/>
        <a:ext cx="2165696" cy="728128"/>
      </dsp:txXfrm>
    </dsp:sp>
    <dsp:sp modelId="{6C6822BE-DAAC-EF46-A051-6245FA97978D}">
      <dsp:nvSpPr>
        <dsp:cNvPr id="0" name=""/>
        <dsp:cNvSpPr/>
      </dsp:nvSpPr>
      <dsp:spPr>
        <a:xfrm>
          <a:off x="7632793" y="1893039"/>
          <a:ext cx="0" cy="719355"/>
        </a:xfrm>
        <a:prstGeom prst="line">
          <a:avLst/>
        </a:prstGeom>
        <a:noFill/>
        <a:ln w="12700" cap="flat" cmpd="sng" algn="ctr">
          <a:solidFill>
            <a:schemeClr val="accent5">
              <a:hueOff val="-5632119"/>
              <a:satOff val="-14516"/>
              <a:lumOff val="-9804"/>
              <a:alphaOff val="0"/>
            </a:schemeClr>
          </a:solidFill>
          <a:prstDash val="dash"/>
        </a:ln>
        <a:effectLst/>
      </dsp:spPr>
      <dsp:style>
        <a:lnRef idx="1">
          <a:scrgbClr r="0" g="0" b="0"/>
        </a:lnRef>
        <a:fillRef idx="0">
          <a:scrgbClr r="0" g="0" b="0"/>
        </a:fillRef>
        <a:effectRef idx="0">
          <a:scrgbClr r="0" g="0" b="0"/>
        </a:effectRef>
        <a:fontRef idx="minor"/>
      </dsp:style>
    </dsp:sp>
    <dsp:sp modelId="{FA6322E5-9990-D84A-90C2-8B7F80231B33}">
      <dsp:nvSpPr>
        <dsp:cNvPr id="0" name=""/>
        <dsp:cNvSpPr/>
      </dsp:nvSpPr>
      <dsp:spPr>
        <a:xfrm>
          <a:off x="7947020" y="2033124"/>
          <a:ext cx="1975139" cy="427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October</a:t>
          </a:r>
        </a:p>
      </dsp:txBody>
      <dsp:txXfrm>
        <a:off x="7947020" y="2033124"/>
        <a:ext cx="1975139" cy="427827"/>
      </dsp:txXfrm>
    </dsp:sp>
    <dsp:sp modelId="{99DEE736-EE03-964A-8D71-6C39B58612C2}">
      <dsp:nvSpPr>
        <dsp:cNvPr id="0" name=""/>
        <dsp:cNvSpPr/>
      </dsp:nvSpPr>
      <dsp:spPr>
        <a:xfrm>
          <a:off x="7604397" y="1864644"/>
          <a:ext cx="56791" cy="56791"/>
        </a:xfrm>
        <a:prstGeom prst="ellipse">
          <a:avLst/>
        </a:prstGeom>
        <a:solidFill>
          <a:schemeClr val="accent5">
            <a:hueOff val="-5632119"/>
            <a:satOff val="-14516"/>
            <a:lumOff val="-9804"/>
            <a:alphaOff val="0"/>
          </a:schemeClr>
        </a:solidFill>
        <a:ln w="15875" cap="flat" cmpd="sng" algn="ctr">
          <a:solidFill>
            <a:schemeClr val="accent5">
              <a:hueOff val="-5632119"/>
              <a:satOff val="-14516"/>
              <a:lumOff val="-98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C67094-98C9-2F47-A2CC-7541F92A2772}">
      <dsp:nvSpPr>
        <dsp:cNvPr id="0" name=""/>
        <dsp:cNvSpPr/>
      </dsp:nvSpPr>
      <dsp:spPr>
        <a:xfrm>
          <a:off x="7812351" y="185222"/>
          <a:ext cx="2244476" cy="988462"/>
        </a:xfrm>
        <a:prstGeom prst="roundRect">
          <a:avLst/>
        </a:prstGeom>
        <a:solidFill>
          <a:schemeClr val="lt1">
            <a:alpha val="90000"/>
            <a:hueOff val="0"/>
            <a:satOff val="0"/>
            <a:lumOff val="0"/>
            <a:alphaOff val="0"/>
          </a:schemeClr>
        </a:solidFill>
        <a:ln w="15875" cap="flat" cmpd="sng" algn="ctr">
          <a:solidFill>
            <a:schemeClr val="accent5">
              <a:hueOff val="-6758543"/>
              <a:satOff val="-17419"/>
              <a:lumOff val="-1176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7. Aim to present to Parish Council – October and to the Annual Parish Meeting in November 2021.</a:t>
          </a:r>
        </a:p>
      </dsp:txBody>
      <dsp:txXfrm>
        <a:off x="7860604" y="233475"/>
        <a:ext cx="2147970" cy="891956"/>
      </dsp:txXfrm>
    </dsp:sp>
    <dsp:sp modelId="{9A31C1C2-4F1C-C44E-B653-10C73FB93F3B}">
      <dsp:nvSpPr>
        <dsp:cNvPr id="0" name=""/>
        <dsp:cNvSpPr/>
      </dsp:nvSpPr>
      <dsp:spPr>
        <a:xfrm>
          <a:off x="8934589" y="1173684"/>
          <a:ext cx="0" cy="719355"/>
        </a:xfrm>
        <a:prstGeom prst="line">
          <a:avLst/>
        </a:prstGeom>
        <a:noFill/>
        <a:ln w="12700" cap="flat" cmpd="sng" algn="ctr">
          <a:solidFill>
            <a:schemeClr val="accent5">
              <a:hueOff val="-6758543"/>
              <a:satOff val="-17419"/>
              <a:lumOff val="-11765"/>
              <a:alphaOff val="0"/>
            </a:schemeClr>
          </a:solidFill>
          <a:prstDash val="dash"/>
        </a:ln>
        <a:effectLst/>
      </dsp:spPr>
      <dsp:style>
        <a:lnRef idx="1">
          <a:scrgbClr r="0" g="0" b="0"/>
        </a:lnRef>
        <a:fillRef idx="0">
          <a:scrgbClr r="0" g="0" b="0"/>
        </a:fillRef>
        <a:effectRef idx="0">
          <a:scrgbClr r="0" g="0" b="0"/>
        </a:effectRef>
        <a:fontRef idx="minor"/>
      </dsp:style>
    </dsp:sp>
    <dsp:sp modelId="{67CEED0F-4707-0543-BC79-7D26E5006A79}">
      <dsp:nvSpPr>
        <dsp:cNvPr id="0" name=""/>
        <dsp:cNvSpPr/>
      </dsp:nvSpPr>
      <dsp:spPr>
        <a:xfrm>
          <a:off x="8906194" y="1864644"/>
          <a:ext cx="56791" cy="56791"/>
        </a:xfrm>
        <a:prstGeom prst="ellipse">
          <a:avLst/>
        </a:prstGeom>
        <a:solidFill>
          <a:schemeClr val="accent5">
            <a:hueOff val="-6758543"/>
            <a:satOff val="-17419"/>
            <a:lumOff val="-11765"/>
            <a:alphaOff val="0"/>
          </a:schemeClr>
        </a:solidFill>
        <a:ln w="15875" cap="flat" cmpd="sng" algn="ctr">
          <a:solidFill>
            <a:schemeClr val="accent5">
              <a:hueOff val="-6758543"/>
              <a:satOff val="-17419"/>
              <a:lumOff val="-117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060B13-F4C9-7C4F-B951-78CBF0CC8086}">
      <dsp:nvSpPr>
        <dsp:cNvPr id="0" name=""/>
        <dsp:cNvSpPr/>
      </dsp:nvSpPr>
      <dsp:spPr>
        <a:xfrm>
          <a:off x="6098" y="43053"/>
          <a:ext cx="4569085" cy="3235515"/>
        </a:xfrm>
        <a:prstGeom prst="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t" anchorCtr="0">
          <a:noAutofit/>
        </a:bodyPr>
        <a:lstStyle/>
        <a:p>
          <a:pPr marL="0" lvl="0" indent="0" algn="ctr" defTabSz="977900">
            <a:lnSpc>
              <a:spcPct val="90000"/>
            </a:lnSpc>
            <a:spcBef>
              <a:spcPct val="0"/>
            </a:spcBef>
            <a:spcAft>
              <a:spcPct val="35000"/>
            </a:spcAft>
            <a:buNone/>
          </a:pPr>
          <a:r>
            <a:rPr lang="en-US" sz="2200" b="1" kern="1200" dirty="0"/>
            <a:t>32 Fisher Street </a:t>
          </a:r>
        </a:p>
        <a:p>
          <a:pPr marL="0" lvl="0" indent="0" algn="ctr" defTabSz="977900">
            <a:lnSpc>
              <a:spcPct val="90000"/>
            </a:lnSpc>
            <a:spcBef>
              <a:spcPct val="0"/>
            </a:spcBef>
            <a:spcAft>
              <a:spcPct val="35000"/>
            </a:spcAft>
            <a:buNone/>
          </a:pPr>
          <a:r>
            <a:rPr lang="en-US" sz="2200" b="1" kern="1200" dirty="0"/>
            <a:t>(Church Site)</a:t>
          </a:r>
          <a:endParaRPr lang="en-US" sz="2200" kern="1200" dirty="0"/>
        </a:p>
        <a:p>
          <a:pPr marL="171450" lvl="1" indent="-171450" algn="l" defTabSz="755650">
            <a:lnSpc>
              <a:spcPct val="90000"/>
            </a:lnSpc>
            <a:spcBef>
              <a:spcPct val="0"/>
            </a:spcBef>
            <a:spcAft>
              <a:spcPct val="15000"/>
            </a:spcAft>
            <a:buChar char="•"/>
          </a:pPr>
          <a:r>
            <a:rPr lang="en-US" sz="1700" kern="1200"/>
            <a:t>The integrity of the vistas to the Church and surrounds are listed as significant and need to be protected.</a:t>
          </a:r>
        </a:p>
        <a:p>
          <a:pPr marL="171450" lvl="1" indent="-171450" algn="l" defTabSz="755650">
            <a:lnSpc>
              <a:spcPct val="90000"/>
            </a:lnSpc>
            <a:spcBef>
              <a:spcPct val="0"/>
            </a:spcBef>
            <a:spcAft>
              <a:spcPct val="15000"/>
            </a:spcAft>
            <a:buChar char="•"/>
          </a:pPr>
          <a:r>
            <a:rPr lang="en-US" sz="1700" kern="1200"/>
            <a:t>The land to north of the Church has some potential for development, however the topography of the land presents challenges. </a:t>
          </a:r>
        </a:p>
        <a:p>
          <a:pPr marL="171450" lvl="1" indent="-171450" algn="l" defTabSz="755650">
            <a:lnSpc>
              <a:spcPct val="90000"/>
            </a:lnSpc>
            <a:spcBef>
              <a:spcPct val="0"/>
            </a:spcBef>
            <a:spcAft>
              <a:spcPct val="15000"/>
            </a:spcAft>
            <a:buChar char="•"/>
          </a:pPr>
          <a:r>
            <a:rPr lang="en-US" sz="1700" b="1" i="1" kern="1200" dirty="0">
              <a:solidFill>
                <a:srgbClr val="FFFF00"/>
              </a:solidFill>
            </a:rPr>
            <a:t>Retain the site in the current state, noting that development could be revisited in the medium to longer term.</a:t>
          </a:r>
          <a:endParaRPr lang="en-US" sz="1700" kern="1200" dirty="0">
            <a:solidFill>
              <a:srgbClr val="FFFF00"/>
            </a:solidFill>
          </a:endParaRPr>
        </a:p>
      </dsp:txBody>
      <dsp:txXfrm>
        <a:off x="6098" y="43053"/>
        <a:ext cx="4569085" cy="3235515"/>
      </dsp:txXfrm>
    </dsp:sp>
    <dsp:sp modelId="{61BEFD57-3659-6743-AE24-7FE492CB02AE}">
      <dsp:nvSpPr>
        <dsp:cNvPr id="0" name=""/>
        <dsp:cNvSpPr/>
      </dsp:nvSpPr>
      <dsp:spPr>
        <a:xfrm>
          <a:off x="5032092" y="1698"/>
          <a:ext cx="4569085" cy="3318225"/>
        </a:xfrm>
        <a:prstGeom prst="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t" anchorCtr="0">
          <a:noAutofit/>
        </a:bodyPr>
        <a:lstStyle/>
        <a:p>
          <a:pPr marL="0" lvl="0" indent="0" algn="ctr" defTabSz="977900">
            <a:lnSpc>
              <a:spcPct val="90000"/>
            </a:lnSpc>
            <a:spcBef>
              <a:spcPct val="0"/>
            </a:spcBef>
            <a:spcAft>
              <a:spcPct val="35000"/>
            </a:spcAft>
            <a:buNone/>
          </a:pPr>
          <a:r>
            <a:rPr lang="en-US" sz="2200" b="1" kern="1200" dirty="0"/>
            <a:t>32 </a:t>
          </a:r>
          <a:r>
            <a:rPr lang="en-US" sz="2200" b="1" kern="1200"/>
            <a:t>A Fisher Street </a:t>
          </a:r>
        </a:p>
        <a:p>
          <a:pPr marL="0" lvl="0" indent="0" algn="ctr" defTabSz="977900">
            <a:lnSpc>
              <a:spcPct val="90000"/>
            </a:lnSpc>
            <a:spcBef>
              <a:spcPct val="0"/>
            </a:spcBef>
            <a:spcAft>
              <a:spcPct val="35000"/>
            </a:spcAft>
            <a:buNone/>
          </a:pPr>
          <a:r>
            <a:rPr lang="en-US" sz="2200" b="1" kern="1200"/>
            <a:t>(Parish Centre)</a:t>
          </a:r>
          <a:endParaRPr lang="en-US" sz="2200" kern="1200" dirty="0"/>
        </a:p>
        <a:p>
          <a:pPr marL="171450" lvl="1" indent="-171450" algn="l" defTabSz="755650">
            <a:lnSpc>
              <a:spcPct val="90000"/>
            </a:lnSpc>
            <a:spcBef>
              <a:spcPct val="0"/>
            </a:spcBef>
            <a:spcAft>
              <a:spcPct val="15000"/>
            </a:spcAft>
            <a:buChar char="•"/>
          </a:pPr>
          <a:r>
            <a:rPr lang="en-US" sz="1700" kern="1200" dirty="0"/>
            <a:t>The Parish Centre is in reasonable condition and currently accommodates Parish Administration as well as providing flexible meeting/activity spaces. </a:t>
          </a:r>
        </a:p>
        <a:p>
          <a:pPr marL="171450" lvl="1" indent="-171450" algn="l" defTabSz="755650">
            <a:lnSpc>
              <a:spcPct val="90000"/>
            </a:lnSpc>
            <a:spcBef>
              <a:spcPct val="0"/>
            </a:spcBef>
            <a:spcAft>
              <a:spcPct val="15000"/>
            </a:spcAft>
            <a:buChar char="•"/>
          </a:pPr>
          <a:r>
            <a:rPr lang="en-US" sz="1700" kern="1200"/>
            <a:t>Some improvement/upgrades could be made if funds are available, however functional for next 5years.</a:t>
          </a:r>
        </a:p>
        <a:p>
          <a:pPr marL="171450" lvl="1" indent="-171450" algn="l" defTabSz="755650">
            <a:lnSpc>
              <a:spcPct val="90000"/>
            </a:lnSpc>
            <a:spcBef>
              <a:spcPct val="0"/>
            </a:spcBef>
            <a:spcAft>
              <a:spcPct val="15000"/>
            </a:spcAft>
            <a:buChar char="•"/>
          </a:pPr>
          <a:r>
            <a:rPr lang="en-US" sz="1700" b="1" i="1" kern="1200" dirty="0">
              <a:solidFill>
                <a:srgbClr val="FFFF00"/>
              </a:solidFill>
            </a:rPr>
            <a:t>Retain the facility for the foreseeable future.</a:t>
          </a:r>
          <a:endParaRPr lang="en-US" sz="1700" kern="1200" dirty="0">
            <a:solidFill>
              <a:srgbClr val="FFFF00"/>
            </a:solidFill>
          </a:endParaRPr>
        </a:p>
      </dsp:txBody>
      <dsp:txXfrm>
        <a:off x="5032092" y="1698"/>
        <a:ext cx="4569085" cy="33182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70B0E2-4FAA-8F46-BB9B-8693A5193EF3}">
      <dsp:nvSpPr>
        <dsp:cNvPr id="0" name=""/>
        <dsp:cNvSpPr/>
      </dsp:nvSpPr>
      <dsp:spPr>
        <a:xfrm>
          <a:off x="49" y="74431"/>
          <a:ext cx="4700141" cy="43200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kern="1200"/>
            <a:t>30 Fisher Street (Hall site</a:t>
          </a:r>
          <a:r>
            <a:rPr lang="en-US" sz="1500" kern="1200"/>
            <a:t>).</a:t>
          </a:r>
        </a:p>
      </dsp:txBody>
      <dsp:txXfrm>
        <a:off x="49" y="74431"/>
        <a:ext cx="4700141" cy="432000"/>
      </dsp:txXfrm>
    </dsp:sp>
    <dsp:sp modelId="{5BB127C3-3722-874D-8FE9-C03E3D3A84B6}">
      <dsp:nvSpPr>
        <dsp:cNvPr id="0" name=""/>
        <dsp:cNvSpPr/>
      </dsp:nvSpPr>
      <dsp:spPr>
        <a:xfrm>
          <a:off x="49" y="506431"/>
          <a:ext cx="4700141" cy="3205216"/>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a:t>The Hall is not fit for purpose for the current uses and is in a deteriorated state. An estimated $300K + is required to upgrade and to meet some of the contemporary standards for community-use facilities.</a:t>
          </a:r>
        </a:p>
        <a:p>
          <a:pPr marL="114300" lvl="1" indent="-114300" algn="l" defTabSz="666750">
            <a:lnSpc>
              <a:spcPct val="90000"/>
            </a:lnSpc>
            <a:spcBef>
              <a:spcPct val="0"/>
            </a:spcBef>
            <a:spcAft>
              <a:spcPct val="15000"/>
            </a:spcAft>
            <a:buChar char="•"/>
          </a:pPr>
          <a:r>
            <a:rPr lang="en-US" sz="1500" kern="1200" dirty="0"/>
            <a:t>The site has the greatest capital return/development value and strong potential for revenue generation. </a:t>
          </a:r>
        </a:p>
        <a:p>
          <a:pPr marL="114300" lvl="1" indent="-114300" algn="l" defTabSz="666750">
            <a:lnSpc>
              <a:spcPct val="90000"/>
            </a:lnSpc>
            <a:spcBef>
              <a:spcPct val="0"/>
            </a:spcBef>
            <a:spcAft>
              <a:spcPct val="15000"/>
            </a:spcAft>
            <a:buChar char="•"/>
          </a:pPr>
          <a:r>
            <a:rPr lang="en-AU" sz="1500" kern="1200" dirty="0"/>
            <a:t>The site has capacity for a multi level development.</a:t>
          </a:r>
          <a:endParaRPr lang="en-US" sz="1500" kern="1200" dirty="0"/>
        </a:p>
      </dsp:txBody>
      <dsp:txXfrm>
        <a:off x="49" y="506431"/>
        <a:ext cx="4700141" cy="3205216"/>
      </dsp:txXfrm>
    </dsp:sp>
    <dsp:sp modelId="{826E89B7-4F00-F046-B7D8-C7D690E49F5A}">
      <dsp:nvSpPr>
        <dsp:cNvPr id="0" name=""/>
        <dsp:cNvSpPr/>
      </dsp:nvSpPr>
      <dsp:spPr>
        <a:xfrm>
          <a:off x="5358209" y="74431"/>
          <a:ext cx="4700141" cy="432000"/>
        </a:xfrm>
        <a:prstGeom prst="rect">
          <a:avLst/>
        </a:prstGeom>
        <a:solidFill>
          <a:schemeClr val="accent2">
            <a:hueOff val="-1455363"/>
            <a:satOff val="-83928"/>
            <a:lumOff val="7843"/>
            <a:alphaOff val="0"/>
          </a:schemeClr>
        </a:solidFill>
        <a:ln w="15875" cap="flat" cmpd="sng" algn="ctr">
          <a:solidFill>
            <a:schemeClr val="accent2">
              <a:hueOff val="-1455363"/>
              <a:satOff val="-83928"/>
              <a:lumOff val="784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u="sng" kern="1200"/>
            <a:t>Proposal </a:t>
          </a:r>
          <a:endParaRPr lang="en-US" sz="1500" kern="1200"/>
        </a:p>
      </dsp:txBody>
      <dsp:txXfrm>
        <a:off x="5358209" y="74431"/>
        <a:ext cx="4700141" cy="432000"/>
      </dsp:txXfrm>
    </dsp:sp>
    <dsp:sp modelId="{FEBD9BFC-4899-6346-9997-BCE833505C1F}">
      <dsp:nvSpPr>
        <dsp:cNvPr id="0" name=""/>
        <dsp:cNvSpPr/>
      </dsp:nvSpPr>
      <dsp:spPr>
        <a:xfrm>
          <a:off x="5358209" y="506431"/>
          <a:ext cx="4700141" cy="3205216"/>
        </a:xfrm>
        <a:prstGeom prst="rect">
          <a:avLst/>
        </a:prstGeom>
        <a:solidFill>
          <a:schemeClr val="tx2">
            <a:lumMod val="50000"/>
            <a:alpha val="90000"/>
          </a:schemeClr>
        </a:solidFill>
        <a:ln w="15875" cap="flat" cmpd="sng" algn="ctr">
          <a:solidFill>
            <a:schemeClr val="accent2">
              <a:tint val="40000"/>
              <a:alpha val="90000"/>
              <a:hueOff val="-849226"/>
              <a:satOff val="-75346"/>
              <a:lumOff val="-97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b="0" i="1" kern="1200" dirty="0">
              <a:solidFill>
                <a:srgbClr val="FFFF00"/>
              </a:solidFill>
            </a:rPr>
            <a:t>Relocate the Op Shop to a premises in the Town Centre (Shopping precinct).</a:t>
          </a:r>
        </a:p>
        <a:p>
          <a:pPr marL="114300" lvl="1" indent="-114300" algn="l" defTabSz="666750">
            <a:lnSpc>
              <a:spcPct val="90000"/>
            </a:lnSpc>
            <a:spcBef>
              <a:spcPct val="0"/>
            </a:spcBef>
            <a:spcAft>
              <a:spcPct val="15000"/>
            </a:spcAft>
            <a:buChar char="•"/>
          </a:pPr>
          <a:r>
            <a:rPr lang="en-US" sz="1500" b="0" i="1" kern="1200" dirty="0">
              <a:solidFill>
                <a:srgbClr val="FFFF00"/>
              </a:solidFill>
            </a:rPr>
            <a:t>Find alternate, nearby premises to accommodate the Children’s ministry programs. E.g., other community space that is for hire.</a:t>
          </a:r>
        </a:p>
        <a:p>
          <a:pPr marL="114300" lvl="1" indent="-114300" algn="l" defTabSz="666750">
            <a:lnSpc>
              <a:spcPct val="90000"/>
            </a:lnSpc>
            <a:spcBef>
              <a:spcPct val="0"/>
            </a:spcBef>
            <a:spcAft>
              <a:spcPct val="15000"/>
            </a:spcAft>
            <a:buChar char="•"/>
          </a:pPr>
          <a:r>
            <a:rPr lang="en-US" sz="1500" b="0" i="1" kern="1200" dirty="0">
              <a:solidFill>
                <a:srgbClr val="FFFF00"/>
              </a:solidFill>
            </a:rPr>
            <a:t>Invite an EOI from suitable organizations to Partner with the Parish to develop the whole site with facilities that provide accommodation for commercial/community services that are permissible within the planning zone. e.g., medical, education services.  The Parish to contribute the land to the development and post development, retain an interest in the property. This interest to be leased and generate a reliable revenue stream. </a:t>
          </a:r>
        </a:p>
      </dsp:txBody>
      <dsp:txXfrm>
        <a:off x="5358209" y="506431"/>
        <a:ext cx="4700141" cy="32052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2F3987-E480-EF41-8029-B12116319256}">
      <dsp:nvSpPr>
        <dsp:cNvPr id="0" name=""/>
        <dsp:cNvSpPr/>
      </dsp:nvSpPr>
      <dsp:spPr>
        <a:xfrm>
          <a:off x="2035916" y="178"/>
          <a:ext cx="5535442" cy="3321265"/>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Additional revenue has potential to fund resources to support Parish Mission including: community outreach/engagement/support and to build the congregation.</a:t>
          </a:r>
        </a:p>
      </dsp:txBody>
      <dsp:txXfrm>
        <a:off x="2035916" y="178"/>
        <a:ext cx="5535442" cy="332126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F09A10-F481-F84A-AE33-202A98620B8B}">
      <dsp:nvSpPr>
        <dsp:cNvPr id="0" name=""/>
        <dsp:cNvSpPr/>
      </dsp:nvSpPr>
      <dsp:spPr>
        <a:xfrm>
          <a:off x="11541" y="3877"/>
          <a:ext cx="4778722" cy="3778325"/>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effectLst/>
              <a:latin typeface="Calibri" panose="020F0502020204030204" pitchFamily="34" charset="0"/>
              <a:ea typeface="Calibri" panose="020F0502020204030204" pitchFamily="34" charset="0"/>
              <a:cs typeface="Times New Roman" panose="02020603050405020304" pitchFamily="18" charset="0"/>
            </a:rPr>
            <a:t>1-7 </a:t>
          </a:r>
          <a:r>
            <a:rPr lang="en-US" sz="2000" b="1" kern="1200" dirty="0" err="1">
              <a:effectLst/>
              <a:latin typeface="Calibri" panose="020F0502020204030204" pitchFamily="34" charset="0"/>
              <a:ea typeface="Calibri" panose="020F0502020204030204" pitchFamily="34" charset="0"/>
              <a:cs typeface="Times New Roman" panose="02020603050405020304" pitchFamily="18" charset="0"/>
            </a:rPr>
            <a:t>Melvins</a:t>
          </a:r>
          <a:r>
            <a:rPr lang="en-US" sz="2000" b="1" kern="1200" dirty="0">
              <a:effectLst/>
              <a:latin typeface="Calibri" panose="020F0502020204030204" pitchFamily="34" charset="0"/>
              <a:ea typeface="Calibri" panose="020F0502020204030204" pitchFamily="34" charset="0"/>
              <a:cs typeface="Times New Roman" panose="02020603050405020304" pitchFamily="18" charset="0"/>
            </a:rPr>
            <a:t> Road. (Church and Hall)</a:t>
          </a:r>
          <a:endParaRPr lang="en-AU" sz="20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889000">
            <a:lnSpc>
              <a:spcPct val="90000"/>
            </a:lnSpc>
            <a:spcBef>
              <a:spcPct val="0"/>
            </a:spcBef>
            <a:spcAft>
              <a:spcPct val="35000"/>
            </a:spcAft>
            <a:buFont typeface="Symbol" panose="05050102010706020507" pitchFamily="18" charset="2"/>
            <a:buNone/>
          </a:pPr>
          <a:r>
            <a:rPr lang="en-US" sz="2000" kern="1200" dirty="0">
              <a:effectLst/>
              <a:latin typeface="Calibri" panose="020F0502020204030204" pitchFamily="34" charset="0"/>
              <a:ea typeface="Calibri" panose="020F0502020204030204" pitchFamily="34" charset="0"/>
              <a:cs typeface="Times New Roman" panose="02020603050405020304" pitchFamily="18" charset="0"/>
            </a:rPr>
            <a:t>Vacant land to the north and west is underutilized and has the potential to be developed, subdivided and sold.</a:t>
          </a:r>
          <a:endParaRPr lang="en-AU" sz="20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889000">
            <a:lnSpc>
              <a:spcPct val="90000"/>
            </a:lnSpc>
            <a:spcBef>
              <a:spcPct val="0"/>
            </a:spcBef>
            <a:spcAft>
              <a:spcPct val="35000"/>
            </a:spcAft>
            <a:buFont typeface="Symbol" panose="05050102010706020507" pitchFamily="18" charset="2"/>
            <a:buNone/>
          </a:pPr>
          <a:r>
            <a:rPr lang="en-US" sz="2000" kern="1200" dirty="0">
              <a:effectLst/>
              <a:latin typeface="Calibri" panose="020F0502020204030204" pitchFamily="34" charset="0"/>
              <a:ea typeface="Calibri" panose="020F0502020204030204" pitchFamily="34" charset="0"/>
              <a:cs typeface="Times New Roman" panose="02020603050405020304" pitchFamily="18" charset="0"/>
            </a:rPr>
            <a:t>The parishioner attendance and current facility utilization is very low.</a:t>
          </a:r>
          <a:endParaRPr lang="en-AU" sz="20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889000">
            <a:lnSpc>
              <a:spcPct val="90000"/>
            </a:lnSpc>
            <a:spcBef>
              <a:spcPct val="0"/>
            </a:spcBef>
            <a:spcAft>
              <a:spcPct val="35000"/>
            </a:spcAft>
            <a:buFont typeface="Symbol" panose="05050102010706020507" pitchFamily="18" charset="2"/>
            <a:buNone/>
          </a:pPr>
          <a:r>
            <a:rPr lang="en-US" sz="2000" kern="1200" dirty="0">
              <a:effectLst/>
              <a:latin typeface="Calibri" panose="020F0502020204030204" pitchFamily="34" charset="0"/>
              <a:ea typeface="Calibri" panose="020F0502020204030204" pitchFamily="34" charset="0"/>
              <a:cs typeface="Times New Roman" panose="02020603050405020304" pitchFamily="18" charset="0"/>
            </a:rPr>
            <a:t>Condition of Church and Hall is deteriorating and will require investment to maintain functionality and meet OHS standards in the short to medium term.</a:t>
          </a:r>
          <a:endParaRPr lang="en-US" sz="2000" kern="1200" dirty="0"/>
        </a:p>
      </dsp:txBody>
      <dsp:txXfrm>
        <a:off x="11541" y="3877"/>
        <a:ext cx="4778722" cy="3778325"/>
      </dsp:txXfrm>
    </dsp:sp>
    <dsp:sp modelId="{397CCB39-3DF1-9E4B-8CB1-DDF98A1B048B}">
      <dsp:nvSpPr>
        <dsp:cNvPr id="0" name=""/>
        <dsp:cNvSpPr/>
      </dsp:nvSpPr>
      <dsp:spPr>
        <a:xfrm>
          <a:off x="5268136" y="1941"/>
          <a:ext cx="4778722" cy="3782196"/>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u="sng" kern="1200" dirty="0">
              <a:effectLst/>
              <a:latin typeface="Calibri" panose="020F0502020204030204" pitchFamily="34" charset="0"/>
              <a:ea typeface="Calibri" panose="020F0502020204030204" pitchFamily="34" charset="0"/>
              <a:cs typeface="Times New Roman" panose="02020603050405020304" pitchFamily="18" charset="0"/>
            </a:rPr>
            <a:t>Options</a:t>
          </a:r>
          <a:endParaRPr lang="en-AU" sz="14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Font typeface="+mj-lt"/>
            <a:buNone/>
          </a:pPr>
          <a:r>
            <a:rPr lang="en-US" sz="1400" b="1" i="1"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Close the Church and prepare the whole site for sale and secure development approval to subdivide to maximize capital return. </a:t>
          </a:r>
          <a:r>
            <a:rPr lang="en-US" sz="1400" b="1" i="1" u="sng" kern="1200" dirty="0">
              <a:effectLst/>
              <a:latin typeface="Calibri" panose="020F0502020204030204" pitchFamily="34" charset="0"/>
              <a:ea typeface="Calibri" panose="020F0502020204030204" pitchFamily="34" charset="0"/>
              <a:cs typeface="Times New Roman" panose="02020603050405020304" pitchFamily="18" charset="0"/>
            </a:rPr>
            <a:t>OR</a:t>
          </a:r>
          <a:endParaRPr lang="en-US" sz="1400" b="1" i="1"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Font typeface="+mj-lt"/>
            <a:buNone/>
          </a:pPr>
          <a:r>
            <a:rPr lang="en-US" sz="1400" b="1" i="1"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Retain Church and Hall and prepare a development proposal to subdivide the balance of the land for sale. </a:t>
          </a:r>
          <a:endParaRPr lang="en-AU" sz="1400" kern="12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None/>
          </a:pPr>
          <a:endParaRPr lang="en-AU" sz="14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None/>
          </a:pPr>
          <a:r>
            <a:rPr lang="en-US" sz="1400" b="1" i="1" kern="1200"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rPr>
            <a:t>If option ii is selected it is recommended that resources are committed to growing the congregation and increase the facilities utilization levels.</a:t>
          </a:r>
          <a:endParaRPr lang="en-AU" sz="1400" kern="1200"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None/>
          </a:pPr>
          <a:r>
            <a:rPr lang="en-US" sz="1400" kern="1200" dirty="0">
              <a:effectLst/>
              <a:latin typeface="Calibri" panose="020F0502020204030204" pitchFamily="34" charset="0"/>
              <a:ea typeface="Calibri" panose="020F0502020204030204" pitchFamily="34" charset="0"/>
              <a:cs typeface="Times New Roman" panose="02020603050405020304" pitchFamily="18" charset="0"/>
            </a:rPr>
            <a:t>It was noted that the land is used by some community members as an access to the creek reserve and open space to the rear of the property. Explore interest of MRSC to consider land purchase to augment the current open space.</a:t>
          </a:r>
          <a:endParaRPr lang="en-AU" sz="14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622300">
            <a:lnSpc>
              <a:spcPct val="90000"/>
            </a:lnSpc>
            <a:spcBef>
              <a:spcPct val="0"/>
            </a:spcBef>
            <a:spcAft>
              <a:spcPct val="35000"/>
            </a:spcAft>
            <a:buNone/>
          </a:pPr>
          <a:r>
            <a:rPr lang="en-US" sz="1400" kern="1200" dirty="0">
              <a:effectLst/>
              <a:latin typeface="Calibri" panose="020F0502020204030204" pitchFamily="34" charset="0"/>
              <a:ea typeface="Calibri" panose="020F0502020204030204" pitchFamily="34" charset="0"/>
              <a:cs typeface="Times New Roman" panose="02020603050405020304" pitchFamily="18" charset="0"/>
            </a:rPr>
            <a:t>Note that the Memorial Gardens adjoining the Church will need to be relocated.</a:t>
          </a:r>
          <a:endParaRPr lang="en-US" sz="1400" kern="1200" dirty="0"/>
        </a:p>
      </dsp:txBody>
      <dsp:txXfrm>
        <a:off x="5268136" y="1941"/>
        <a:ext cx="4778722" cy="37821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42DDE-8D43-8A40-9212-FC1C7B4487CD}">
      <dsp:nvSpPr>
        <dsp:cNvPr id="0" name=""/>
        <dsp:cNvSpPr/>
      </dsp:nvSpPr>
      <dsp:spPr>
        <a:xfrm>
          <a:off x="1227" y="456476"/>
          <a:ext cx="4788544" cy="2873126"/>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a:t>1/8 Station Street. (Op Shop)</a:t>
          </a:r>
        </a:p>
        <a:p>
          <a:pPr marL="0" lvl="0" indent="0" algn="ctr" defTabSz="977900">
            <a:lnSpc>
              <a:spcPct val="90000"/>
            </a:lnSpc>
            <a:spcBef>
              <a:spcPct val="0"/>
            </a:spcBef>
            <a:spcAft>
              <a:spcPct val="35000"/>
            </a:spcAft>
            <a:buNone/>
          </a:pPr>
          <a:r>
            <a:rPr lang="en-US" sz="2200" kern="1200"/>
            <a:t>The Op Shop is accommodated and well supported in this location, providing an effective community outreach and a Parish profile to the small community which is projected to grow</a:t>
          </a:r>
        </a:p>
        <a:p>
          <a:pPr marL="0" lvl="0" indent="0" algn="ctr" defTabSz="977900">
            <a:lnSpc>
              <a:spcPct val="90000"/>
            </a:lnSpc>
            <a:spcBef>
              <a:spcPct val="0"/>
            </a:spcBef>
            <a:spcAft>
              <a:spcPct val="35000"/>
            </a:spcAft>
            <a:buNone/>
          </a:pPr>
          <a:endParaRPr lang="en-US" sz="2200" kern="1200"/>
        </a:p>
      </dsp:txBody>
      <dsp:txXfrm>
        <a:off x="1227" y="456476"/>
        <a:ext cx="4788544" cy="2873126"/>
      </dsp:txXfrm>
    </dsp:sp>
    <dsp:sp modelId="{F9AB49F0-533E-0248-BAF5-941C870859A7}">
      <dsp:nvSpPr>
        <dsp:cNvPr id="0" name=""/>
        <dsp:cNvSpPr/>
      </dsp:nvSpPr>
      <dsp:spPr>
        <a:xfrm>
          <a:off x="5268627" y="456476"/>
          <a:ext cx="4788544" cy="2873126"/>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u="sng" kern="1200" dirty="0">
              <a:effectLst/>
              <a:latin typeface="Calibri" panose="020F0502020204030204" pitchFamily="34" charset="0"/>
              <a:ea typeface="Calibri" panose="020F0502020204030204" pitchFamily="34" charset="0"/>
              <a:cs typeface="Times New Roman" panose="02020603050405020304" pitchFamily="18" charset="0"/>
            </a:rPr>
            <a:t>Options</a:t>
          </a:r>
          <a:endParaRPr lang="en-AU" sz="2200" kern="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ctr" defTabSz="977900">
            <a:lnSpc>
              <a:spcPct val="90000"/>
            </a:lnSpc>
            <a:spcBef>
              <a:spcPct val="0"/>
            </a:spcBef>
            <a:spcAft>
              <a:spcPct val="35000"/>
            </a:spcAft>
            <a:buFont typeface="+mj-lt"/>
            <a:buNone/>
          </a:pPr>
          <a:r>
            <a:rPr lang="en-US" sz="2200" kern="1200" dirty="0"/>
            <a:t>The shop has potential for another level to be constructed.</a:t>
          </a:r>
        </a:p>
        <a:p>
          <a:pPr marL="0" lvl="0" indent="0" algn="ctr" defTabSz="977900">
            <a:lnSpc>
              <a:spcPct val="90000"/>
            </a:lnSpc>
            <a:spcBef>
              <a:spcPct val="0"/>
            </a:spcBef>
            <a:spcAft>
              <a:spcPct val="35000"/>
            </a:spcAft>
            <a:buFont typeface="+mj-lt"/>
            <a:buNone/>
          </a:pPr>
          <a:r>
            <a:rPr lang="en-US" sz="2200" b="1" i="1" kern="1200" dirty="0">
              <a:solidFill>
                <a:schemeClr val="accent4">
                  <a:lumMod val="40000"/>
                  <a:lumOff val="60000"/>
                </a:schemeClr>
              </a:solidFill>
            </a:rPr>
            <a:t>Retain the premises and consider the potential to develop an upper level in the medium to long term.</a:t>
          </a:r>
          <a:endParaRPr lang="en-AU" sz="2200" kern="1200" dirty="0">
            <a:solidFill>
              <a:schemeClr val="accent4">
                <a:lumMod val="40000"/>
                <a:lumOff val="60000"/>
              </a:schemeClr>
            </a:solidFill>
            <a:effectLst/>
            <a:latin typeface="Calibri" panose="020F0502020204030204" pitchFamily="34" charset="0"/>
            <a:ea typeface="Calibri" panose="020F0502020204030204" pitchFamily="34" charset="0"/>
            <a:cs typeface="Times New Roman" panose="02020603050405020304" pitchFamily="18" charset="0"/>
          </a:endParaRPr>
        </a:p>
      </dsp:txBody>
      <dsp:txXfrm>
        <a:off x="5268627" y="456476"/>
        <a:ext cx="4788544" cy="287312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1F1C46-3232-4444-8A64-64B50ECCF7D4}" type="datetimeFigureOut">
              <a:rPr lang="en-GB" smtClean="0"/>
              <a:t>13/11/2021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3626C4-578C-DE4A-9FA2-5597BB408818}" type="slidenum">
              <a:rPr lang="en-GB" smtClean="0"/>
              <a:t>‹#›</a:t>
            </a:fld>
            <a:endParaRPr lang="en-GB"/>
          </a:p>
        </p:txBody>
      </p:sp>
    </p:spTree>
    <p:extLst>
      <p:ext uri="{BB962C8B-B14F-4D97-AF65-F5344CB8AC3E}">
        <p14:creationId xmlns:p14="http://schemas.microsoft.com/office/powerpoint/2010/main" val="2902389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11/13/21</a:t>
            </a:fld>
            <a:endParaRPr lang="en-US"/>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260251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11/13/21</a:t>
            </a:fld>
            <a:endParaRPr lang="en-US"/>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491144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11/13/21</a:t>
            </a:fld>
            <a:endParaRPr lang="en-US"/>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847559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11/13/21</a:t>
            </a:fld>
            <a:endParaRPr lang="en-US"/>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79047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11/13/21</a:t>
            </a:fld>
            <a:endParaRPr lang="en-US"/>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1107406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11/13/21</a:t>
            </a:fld>
            <a:endParaRPr lang="en-US"/>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895308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11/13/21</a:t>
            </a:fld>
            <a:endParaRPr lang="en-US"/>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3266073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11/13/21</a:t>
            </a:fld>
            <a:endParaRPr lang="en-US"/>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4089666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11/13/21</a:t>
            </a:fld>
            <a:endParaRPr lang="en-US"/>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4580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11/13/21</a:t>
            </a:fld>
            <a:endParaRPr lang="en-US"/>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a:p>
        </p:txBody>
      </p:sp>
    </p:spTree>
    <p:extLst>
      <p:ext uri="{BB962C8B-B14F-4D97-AF65-F5344CB8AC3E}">
        <p14:creationId xmlns:p14="http://schemas.microsoft.com/office/powerpoint/2010/main" val="352118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11/13/21</a:t>
            </a:fld>
            <a:endParaRPr lang="en-US"/>
          </a:p>
        </p:txBody>
      </p:sp>
      <p:sp>
        <p:nvSpPr>
          <p:cNvPr id="6" name="Footer Placeholder 5"/>
          <p:cNvSpPr>
            <a:spLocks noGrp="1"/>
          </p:cNvSpPr>
          <p:nvPr>
            <p:ph type="ftr" sz="quarter" idx="11"/>
          </p:nvPr>
        </p:nvSpPr>
        <p:spPr>
          <a:xfrm>
            <a:off x="1097279" y="6446838"/>
            <a:ext cx="6818262" cy="365125"/>
          </a:xfrm>
        </p:spPr>
        <p:txBody>
          <a:bodyPr/>
          <a:lstStyle/>
          <a:p>
            <a:pPr algn="l"/>
            <a:endParaRPr lang="en-US"/>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a:p>
        </p:txBody>
      </p:sp>
    </p:spTree>
    <p:extLst>
      <p:ext uri="{BB962C8B-B14F-4D97-AF65-F5344CB8AC3E}">
        <p14:creationId xmlns:p14="http://schemas.microsoft.com/office/powerpoint/2010/main" val="2506507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11/13/21</a:t>
            </a:fld>
            <a:endParaRPr lang="en-US"/>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91237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7" r:id="rId6"/>
    <p:sldLayoutId id="2147483732" r:id="rId7"/>
    <p:sldLayoutId id="2147483733" r:id="rId8"/>
    <p:sldLayoutId id="2147483734" r:id="rId9"/>
    <p:sldLayoutId id="2147483736" r:id="rId10"/>
    <p:sldLayoutId id="2147483735" r:id="rId11"/>
  </p:sldLayoutIdLst>
  <p:hf sldNum="0" hdr="0" ftr="0" dt="0"/>
  <p:txStyles>
    <p:titleStyle>
      <a:lvl1pPr algn="l" defTabSz="914400" rtl="0" eaLnBrk="1" latinLnBrk="0" hangingPunct="1">
        <a:lnSpc>
          <a:spcPct val="90000"/>
        </a:lnSpc>
        <a:spcBef>
          <a:spcPct val="0"/>
        </a:spcBef>
        <a:buNone/>
        <a:defRPr sz="42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20000"/>
        </a:lnSpc>
        <a:spcBef>
          <a:spcPts val="1200"/>
        </a:spcBef>
        <a:spcAft>
          <a:spcPts val="200"/>
        </a:spcAft>
        <a:buClr>
          <a:schemeClr val="accent1"/>
        </a:buClr>
        <a:buSzPct val="100000"/>
        <a:buFont typeface="Calibri" panose="020F0502020204030204" pitchFamily="34" charset="0"/>
        <a:buChar char=" "/>
        <a:defRPr sz="1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20000"/>
        </a:lnSpc>
        <a:spcBef>
          <a:spcPts val="200"/>
        </a:spcBef>
        <a:spcAft>
          <a:spcPts val="400"/>
        </a:spcAft>
        <a:buClrTx/>
        <a:buFont typeface="Calibri" pitchFamily="34" charset="0"/>
        <a:buChar char="◦"/>
        <a:defRPr sz="16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2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2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20000"/>
        </a:lnSpc>
        <a:spcBef>
          <a:spcPts val="200"/>
        </a:spcBef>
        <a:spcAft>
          <a:spcPts val="400"/>
        </a:spcAft>
        <a:buClrTx/>
        <a:buFont typeface="Calibri" pitchFamily="34" charset="0"/>
        <a:buChar char="◦"/>
        <a:defRPr sz="12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18533"/>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2146CD-D91F-5D45-AFC3-357D2549D108}"/>
              </a:ext>
            </a:extLst>
          </p:cNvPr>
          <p:cNvSpPr>
            <a:spLocks noGrp="1"/>
          </p:cNvSpPr>
          <p:nvPr>
            <p:ph type="ctrTitle"/>
          </p:nvPr>
        </p:nvSpPr>
        <p:spPr>
          <a:xfrm>
            <a:off x="1097280" y="325549"/>
            <a:ext cx="10058400" cy="3663755"/>
          </a:xfrm>
          <a:effectLst>
            <a:outerShdw blurRad="50800" dist="38100" dir="2700000" algn="tl" rotWithShape="0">
              <a:prstClr val="black">
                <a:alpha val="40000"/>
              </a:prstClr>
            </a:outerShdw>
          </a:effectLst>
        </p:spPr>
        <p:txBody>
          <a:bodyPr>
            <a:normAutofit/>
          </a:bodyPr>
          <a:lstStyle/>
          <a:p>
            <a:pPr algn="ctr"/>
            <a:r>
              <a:rPr lang="en-GB" sz="3600" dirty="0">
                <a:solidFill>
                  <a:schemeClr val="bg1"/>
                </a:solidFill>
              </a:rPr>
              <a:t>Making Christ fully known</a:t>
            </a:r>
          </a:p>
        </p:txBody>
      </p:sp>
      <p:sp>
        <p:nvSpPr>
          <p:cNvPr id="3" name="Subtitle 2">
            <a:extLst>
              <a:ext uri="{FF2B5EF4-FFF2-40B4-BE49-F238E27FC236}">
                <a16:creationId xmlns:a16="http://schemas.microsoft.com/office/drawing/2014/main" id="{0DA0D2AE-9272-0244-B9AA-CD45DEF000CC}"/>
              </a:ext>
            </a:extLst>
          </p:cNvPr>
          <p:cNvSpPr>
            <a:spLocks noGrp="1"/>
          </p:cNvSpPr>
          <p:nvPr>
            <p:ph type="subTitle" idx="1"/>
          </p:nvPr>
        </p:nvSpPr>
        <p:spPr>
          <a:xfrm>
            <a:off x="1097280" y="5087278"/>
            <a:ext cx="10058400" cy="1195834"/>
          </a:xfrm>
          <a:effectLst>
            <a:outerShdw blurRad="50800" dist="38100" dir="2700000" algn="tl" rotWithShape="0">
              <a:prstClr val="black">
                <a:alpha val="40000"/>
              </a:prstClr>
            </a:outerShdw>
          </a:effectLst>
        </p:spPr>
        <p:txBody>
          <a:bodyPr>
            <a:normAutofit/>
          </a:bodyPr>
          <a:lstStyle/>
          <a:p>
            <a:pPr algn="ctr"/>
            <a:r>
              <a:rPr lang="en-GB" sz="1800" dirty="0">
                <a:solidFill>
                  <a:schemeClr val="bg1"/>
                </a:solidFill>
              </a:rPr>
              <a:t>Strategic review of mission and stewardship of our property</a:t>
            </a:r>
          </a:p>
          <a:p>
            <a:pPr algn="ctr"/>
            <a:endParaRPr lang="en-GB" sz="1800" dirty="0">
              <a:solidFill>
                <a:schemeClr val="bg1"/>
              </a:solidFill>
            </a:endParaRPr>
          </a:p>
        </p:txBody>
      </p:sp>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descr="Text&#10;&#10;Description automatically generated">
            <a:extLst>
              <a:ext uri="{FF2B5EF4-FFF2-40B4-BE49-F238E27FC236}">
                <a16:creationId xmlns:a16="http://schemas.microsoft.com/office/drawing/2014/main" id="{91C8240F-7391-9E4F-B991-9F82BBFCAE4E}"/>
              </a:ext>
            </a:extLst>
          </p:cNvPr>
          <p:cNvPicPr>
            <a:picLocks noChangeAspect="1"/>
          </p:cNvPicPr>
          <p:nvPr/>
        </p:nvPicPr>
        <p:blipFill>
          <a:blip r:embed="rId3"/>
          <a:stretch>
            <a:fillRect/>
          </a:stretch>
        </p:blipFill>
        <p:spPr>
          <a:xfrm>
            <a:off x="1036320" y="613761"/>
            <a:ext cx="10058400" cy="2265715"/>
          </a:xfrm>
          <a:prstGeom prst="rect">
            <a:avLst/>
          </a:prstGeom>
        </p:spPr>
      </p:pic>
    </p:spTree>
    <p:extLst>
      <p:ext uri="{BB962C8B-B14F-4D97-AF65-F5344CB8AC3E}">
        <p14:creationId xmlns:p14="http://schemas.microsoft.com/office/powerpoint/2010/main" val="173171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9919" cy="6858000"/>
          </a:xfrm>
          <a:prstGeom prst="rect">
            <a:avLst/>
          </a:prstGeom>
          <a:solidFill>
            <a:srgbClr val="27503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92370" y="516836"/>
            <a:ext cx="3084844" cy="1961086"/>
          </a:xfrm>
        </p:spPr>
        <p:txBody>
          <a:bodyPr>
            <a:normAutofit/>
          </a:bodyPr>
          <a:lstStyle/>
          <a:p>
            <a:pPr algn="ctr"/>
            <a:r>
              <a:rPr lang="en-AU" sz="4000" dirty="0">
                <a:solidFill>
                  <a:srgbClr val="FFFFFF"/>
                </a:solidFill>
              </a:rPr>
              <a:t>Overlay heaven!</a:t>
            </a:r>
          </a:p>
        </p:txBody>
      </p:sp>
      <p:cxnSp>
        <p:nvCxnSpPr>
          <p:cNvPr id="13" name="Straight Connector 12">
            <a:extLst>
              <a:ext uri="{FF2B5EF4-FFF2-40B4-BE49-F238E27FC236}">
                <a16:creationId xmlns:a16="http://schemas.microsoft.com/office/drawing/2014/main" id="{E04A321A-A039-4720-87B4-66A4210E0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752" y="2638787"/>
            <a:ext cx="27432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71752" y="2799654"/>
            <a:ext cx="3005462" cy="3189665"/>
          </a:xfrm>
        </p:spPr>
        <p:txBody>
          <a:bodyPr>
            <a:normAutofit/>
          </a:bodyPr>
          <a:lstStyle/>
          <a:p>
            <a:r>
              <a:rPr lang="en-AU">
                <a:solidFill>
                  <a:srgbClr val="FFFFFF"/>
                </a:solidFill>
              </a:rPr>
              <a:t>Better utilisation of the space at Macedon</a:t>
            </a:r>
          </a:p>
          <a:p>
            <a:r>
              <a:rPr lang="en-AU">
                <a:solidFill>
                  <a:srgbClr val="FFFFFF"/>
                </a:solidFill>
              </a:rPr>
              <a:t>Presently, there are so many overlays on the site,</a:t>
            </a:r>
          </a:p>
          <a:p>
            <a:r>
              <a:rPr lang="en-AU">
                <a:solidFill>
                  <a:srgbClr val="FFFFFF"/>
                </a:solidFill>
              </a:rPr>
              <a:t>some development of the vacant land will be problematic</a:t>
            </a:r>
          </a:p>
        </p:txBody>
      </p:sp>
      <p:pic>
        <p:nvPicPr>
          <p:cNvPr id="4" name="New picture" descr="Map&#10;&#10;Description automatically generated"/>
          <p:cNvPicPr/>
          <p:nvPr/>
        </p:nvPicPr>
        <p:blipFill>
          <a:blip r:embed="rId2"/>
          <a:stretch>
            <a:fillRect/>
          </a:stretch>
        </p:blipFill>
        <p:spPr>
          <a:xfrm>
            <a:off x="5059378" y="640080"/>
            <a:ext cx="6163359" cy="5577840"/>
          </a:xfrm>
          <a:prstGeom prst="rect">
            <a:avLst/>
          </a:prstGeom>
        </p:spPr>
      </p:pic>
    </p:spTree>
    <p:extLst>
      <p:ext uri="{BB962C8B-B14F-4D97-AF65-F5344CB8AC3E}">
        <p14:creationId xmlns:p14="http://schemas.microsoft.com/office/powerpoint/2010/main" val="4196829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39B4056F-1959-4627-A683-77F6C0603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New picture" descr="A collage of houses&#10;&#10;Description automatically generated with low confidence"/>
          <p:cNvPicPr/>
          <p:nvPr/>
        </p:nvPicPr>
        <p:blipFill rotWithShape="1">
          <a:blip r:embed="rId2"/>
          <a:srcRect t="16272" b="21574"/>
          <a:stretch/>
        </p:blipFill>
        <p:spPr>
          <a:xfrm>
            <a:off x="2934698" y="643538"/>
            <a:ext cx="6323703" cy="3557043"/>
          </a:xfrm>
          <a:prstGeom prst="rect">
            <a:avLst/>
          </a:prstGeom>
        </p:spPr>
      </p:pic>
      <p:sp>
        <p:nvSpPr>
          <p:cNvPr id="31" name="Rectangle 30">
            <a:extLst>
              <a:ext uri="{FF2B5EF4-FFF2-40B4-BE49-F238E27FC236}">
                <a16:creationId xmlns:a16="http://schemas.microsoft.com/office/drawing/2014/main" id="{D8D7349B-C9FA-4FCE-A1FF-948F460A3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554906"/>
            <a:ext cx="12188952" cy="2303094"/>
          </a:xfrm>
          <a:prstGeom prst="rect">
            <a:avLst/>
          </a:prstGeom>
          <a:solidFill>
            <a:srgbClr val="6A6C3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33998" y="4905301"/>
            <a:ext cx="4988879" cy="1554485"/>
          </a:xfrm>
        </p:spPr>
        <p:txBody>
          <a:bodyPr anchor="ctr">
            <a:normAutofit/>
          </a:bodyPr>
          <a:lstStyle/>
          <a:p>
            <a:pPr algn="ctr"/>
            <a:r>
              <a:rPr lang="en-AU" sz="4000" dirty="0">
                <a:solidFill>
                  <a:srgbClr val="FFFFFF"/>
                </a:solidFill>
              </a:rPr>
              <a:t>And the Parish Centre?</a:t>
            </a:r>
          </a:p>
        </p:txBody>
      </p:sp>
      <p:cxnSp>
        <p:nvCxnSpPr>
          <p:cNvPr id="33" name="Straight Connector 32">
            <a:extLst>
              <a:ext uri="{FF2B5EF4-FFF2-40B4-BE49-F238E27FC236}">
                <a16:creationId xmlns:a16="http://schemas.microsoft.com/office/drawing/2014/main" id="{55646586-8E5D-4A2B-BDA9-01CE28AC8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20770" y="5247564"/>
            <a:ext cx="0" cy="873457"/>
          </a:xfrm>
          <a:prstGeom prst="line">
            <a:avLst/>
          </a:prstGeom>
          <a:ln w="19050">
            <a:solidFill>
              <a:srgbClr val="3288E2"/>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064301" y="4905300"/>
            <a:ext cx="5493699" cy="1554485"/>
          </a:xfrm>
        </p:spPr>
        <p:txBody>
          <a:bodyPr anchor="ctr">
            <a:normAutofit/>
          </a:bodyPr>
          <a:lstStyle/>
          <a:p>
            <a:pPr>
              <a:lnSpc>
                <a:spcPct val="110000"/>
              </a:lnSpc>
            </a:pPr>
            <a:r>
              <a:rPr lang="en-AU" sz="1500">
                <a:solidFill>
                  <a:srgbClr val="FFFFFF"/>
                </a:solidFill>
              </a:rPr>
              <a:t>There is room for improvement to amenity, but the block to the north is problematic due to topography and easement;</a:t>
            </a:r>
          </a:p>
          <a:p>
            <a:pPr>
              <a:lnSpc>
                <a:spcPct val="110000"/>
              </a:lnSpc>
            </a:pPr>
            <a:r>
              <a:rPr lang="en-AU" sz="1500">
                <a:solidFill>
                  <a:srgbClr val="FFFFFF"/>
                </a:solidFill>
              </a:rPr>
              <a:t>the Parish Centre is 94 years old;</a:t>
            </a:r>
          </a:p>
          <a:p>
            <a:pPr>
              <a:lnSpc>
                <a:spcPct val="110000"/>
              </a:lnSpc>
            </a:pPr>
            <a:r>
              <a:rPr lang="en-AU" sz="1500">
                <a:solidFill>
                  <a:srgbClr val="FFFFFF"/>
                </a:solidFill>
              </a:rPr>
              <a:t>and there is an heritage order on St Paul's and the fences</a:t>
            </a:r>
          </a:p>
        </p:txBody>
      </p:sp>
    </p:spTree>
    <p:extLst>
      <p:ext uri="{BB962C8B-B14F-4D97-AF65-F5344CB8AC3E}">
        <p14:creationId xmlns:p14="http://schemas.microsoft.com/office/powerpoint/2010/main" val="2064654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9919" cy="6858000"/>
          </a:xfrm>
          <a:prstGeom prst="rect">
            <a:avLst/>
          </a:prstGeom>
          <a:solidFill>
            <a:srgbClr val="7E473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92370" y="516836"/>
            <a:ext cx="3084844" cy="1961086"/>
          </a:xfrm>
        </p:spPr>
        <p:txBody>
          <a:bodyPr>
            <a:normAutofit/>
          </a:bodyPr>
          <a:lstStyle/>
          <a:p>
            <a:pPr algn="ctr"/>
            <a:r>
              <a:rPr lang="en-AU" sz="2500" dirty="0">
                <a:solidFill>
                  <a:srgbClr val="FFFFFF"/>
                </a:solidFill>
              </a:rPr>
              <a:t>So, what has the Parish Council and Space and Property Committee being doing?</a:t>
            </a:r>
          </a:p>
        </p:txBody>
      </p:sp>
      <p:cxnSp>
        <p:nvCxnSpPr>
          <p:cNvPr id="20" name="Straight Connector 19">
            <a:extLst>
              <a:ext uri="{FF2B5EF4-FFF2-40B4-BE49-F238E27FC236}">
                <a16:creationId xmlns:a16="http://schemas.microsoft.com/office/drawing/2014/main" id="{E04A321A-A039-4720-87B4-66A4210E0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752" y="2638787"/>
            <a:ext cx="27432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71752" y="2799654"/>
            <a:ext cx="3005462" cy="3189665"/>
          </a:xfrm>
        </p:spPr>
        <p:txBody>
          <a:bodyPr>
            <a:normAutofit/>
          </a:bodyPr>
          <a:lstStyle/>
          <a:p>
            <a:pPr>
              <a:lnSpc>
                <a:spcPct val="110000"/>
              </a:lnSpc>
            </a:pPr>
            <a:r>
              <a:rPr lang="en-AU" sz="1500">
                <a:solidFill>
                  <a:srgbClr val="FFFFFF"/>
                </a:solidFill>
              </a:rPr>
              <a:t>During this process, Diocesan Officers consult with the Archdeacon and Parish Executive. Bus Tour of the properties of Gisborne Parish and Lancefield Romsey undertaken. </a:t>
            </a:r>
          </a:p>
          <a:p>
            <a:pPr>
              <a:lnSpc>
                <a:spcPct val="110000"/>
              </a:lnSpc>
            </a:pPr>
            <a:r>
              <a:rPr lang="en-AU" sz="1500">
                <a:solidFill>
                  <a:srgbClr val="FFFFFF"/>
                </a:solidFill>
              </a:rPr>
              <a:t>Recommended external consultant be engaged, working concurrently with Caddick Design.</a:t>
            </a:r>
          </a:p>
        </p:txBody>
      </p:sp>
      <p:pic>
        <p:nvPicPr>
          <p:cNvPr id="4" name="New picture" descr="Graphical user interface&#10;&#10;Description automatically generated"/>
          <p:cNvPicPr/>
          <p:nvPr/>
        </p:nvPicPr>
        <p:blipFill rotWithShape="1">
          <a:blip r:embed="rId2"/>
          <a:srcRect t="6576" r="-1" b="-1"/>
          <a:stretch/>
        </p:blipFill>
        <p:spPr>
          <a:xfrm>
            <a:off x="4059935" y="0"/>
            <a:ext cx="8137734" cy="6858000"/>
          </a:xfrm>
          <a:prstGeom prst="rect">
            <a:avLst/>
          </a:prstGeom>
        </p:spPr>
      </p:pic>
    </p:spTree>
    <p:extLst>
      <p:ext uri="{BB962C8B-B14F-4D97-AF65-F5344CB8AC3E}">
        <p14:creationId xmlns:p14="http://schemas.microsoft.com/office/powerpoint/2010/main" val="4044041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9919" cy="6858000"/>
          </a:xfrm>
          <a:prstGeom prst="rect">
            <a:avLst/>
          </a:prstGeom>
          <a:solidFill>
            <a:srgbClr val="71332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92370" y="516836"/>
            <a:ext cx="3084844" cy="1961086"/>
          </a:xfrm>
        </p:spPr>
        <p:txBody>
          <a:bodyPr>
            <a:normAutofit/>
          </a:bodyPr>
          <a:lstStyle/>
          <a:p>
            <a:pPr algn="ctr"/>
            <a:r>
              <a:rPr lang="en-AU" sz="4000" dirty="0">
                <a:solidFill>
                  <a:srgbClr val="FFFFFF"/>
                </a:solidFill>
              </a:rPr>
              <a:t>Reporting Stage</a:t>
            </a:r>
          </a:p>
        </p:txBody>
      </p:sp>
      <p:cxnSp>
        <p:nvCxnSpPr>
          <p:cNvPr id="13" name="Straight Connector 12">
            <a:extLst>
              <a:ext uri="{FF2B5EF4-FFF2-40B4-BE49-F238E27FC236}">
                <a16:creationId xmlns:a16="http://schemas.microsoft.com/office/drawing/2014/main" id="{E04A321A-A039-4720-87B4-66A4210E0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752" y="2638787"/>
            <a:ext cx="27432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71752" y="2799654"/>
            <a:ext cx="3005462" cy="3189665"/>
          </a:xfrm>
        </p:spPr>
        <p:txBody>
          <a:bodyPr>
            <a:normAutofit/>
          </a:bodyPr>
          <a:lstStyle/>
          <a:p>
            <a:pPr>
              <a:lnSpc>
                <a:spcPct val="110000"/>
              </a:lnSpc>
            </a:pPr>
            <a:r>
              <a:rPr lang="en-AU" sz="1400">
                <a:solidFill>
                  <a:srgbClr val="FFFFFF"/>
                </a:solidFill>
              </a:rPr>
              <a:t>The process gives us an excellent chance during a changing demographic and community profile to re-pitch our tent. We are a Parish over 165 years old. Short term fixes to stay the same won't work.</a:t>
            </a:r>
          </a:p>
          <a:p>
            <a:pPr>
              <a:lnSpc>
                <a:spcPct val="110000"/>
              </a:lnSpc>
            </a:pPr>
            <a:r>
              <a:rPr lang="en-AU" sz="1400">
                <a:solidFill>
                  <a:srgbClr val="FFFFFF"/>
                </a:solidFill>
              </a:rPr>
              <a:t>The question is not "what we do ourselves" but what we decide to enable.  </a:t>
            </a:r>
          </a:p>
          <a:p>
            <a:pPr>
              <a:lnSpc>
                <a:spcPct val="110000"/>
              </a:lnSpc>
            </a:pPr>
            <a:r>
              <a:rPr lang="en-AU" sz="1400">
                <a:solidFill>
                  <a:srgbClr val="FFFFFF"/>
                </a:solidFill>
              </a:rPr>
              <a:t>10 talents? 5 talents? 1?</a:t>
            </a:r>
          </a:p>
        </p:txBody>
      </p:sp>
      <p:pic>
        <p:nvPicPr>
          <p:cNvPr id="4" name="New picture"/>
          <p:cNvPicPr/>
          <p:nvPr/>
        </p:nvPicPr>
        <p:blipFill>
          <a:blip r:embed="rId2"/>
          <a:stretch>
            <a:fillRect/>
          </a:stretch>
        </p:blipFill>
        <p:spPr>
          <a:xfrm>
            <a:off x="4143282" y="10734"/>
            <a:ext cx="8043034" cy="6847266"/>
          </a:xfrm>
          <a:prstGeom prst="rect">
            <a:avLst/>
          </a:prstGeom>
        </p:spPr>
      </p:pic>
    </p:spTree>
    <p:extLst>
      <p:ext uri="{BB962C8B-B14F-4D97-AF65-F5344CB8AC3E}">
        <p14:creationId xmlns:p14="http://schemas.microsoft.com/office/powerpoint/2010/main" val="1061835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Placeholder 5" descr="A person with a beard&#10;&#10;Description automatically generated with low confidence">
            <a:extLst>
              <a:ext uri="{FF2B5EF4-FFF2-40B4-BE49-F238E27FC236}">
                <a16:creationId xmlns:a16="http://schemas.microsoft.com/office/drawing/2014/main" id="{7ED8EEA8-04FE-714F-A672-809619428BB3}"/>
              </a:ext>
            </a:extLst>
          </p:cNvPr>
          <p:cNvPicPr>
            <a:picLocks noGrp="1" noChangeAspect="1"/>
          </p:cNvPicPr>
          <p:nvPr>
            <p:ph type="pic" idx="1"/>
          </p:nvPr>
        </p:nvPicPr>
        <p:blipFill>
          <a:blip r:embed="rId2"/>
          <a:stretch>
            <a:fillRect/>
          </a:stretch>
        </p:blipFill>
        <p:spPr>
          <a:xfrm>
            <a:off x="2548830" y="16329"/>
            <a:ext cx="7337546" cy="4506686"/>
          </a:xfrm>
        </p:spPr>
      </p:pic>
      <p:sp>
        <p:nvSpPr>
          <p:cNvPr id="3" name="Title 2">
            <a:extLst>
              <a:ext uri="{FF2B5EF4-FFF2-40B4-BE49-F238E27FC236}">
                <a16:creationId xmlns:a16="http://schemas.microsoft.com/office/drawing/2014/main" id="{F13BB361-A6AA-2042-98B6-0BC041F983CF}"/>
              </a:ext>
            </a:extLst>
          </p:cNvPr>
          <p:cNvSpPr>
            <a:spLocks noGrp="1"/>
          </p:cNvSpPr>
          <p:nvPr>
            <p:ph type="title"/>
          </p:nvPr>
        </p:nvSpPr>
        <p:spPr/>
        <p:txBody>
          <a:bodyPr/>
          <a:lstStyle/>
          <a:p>
            <a:r>
              <a:rPr lang="en-GB" sz="3200" dirty="0"/>
              <a:t>Young people dream; more mature people have visions</a:t>
            </a:r>
          </a:p>
        </p:txBody>
      </p:sp>
      <p:sp>
        <p:nvSpPr>
          <p:cNvPr id="4" name="Text Placeholder 3">
            <a:extLst>
              <a:ext uri="{FF2B5EF4-FFF2-40B4-BE49-F238E27FC236}">
                <a16:creationId xmlns:a16="http://schemas.microsoft.com/office/drawing/2014/main" id="{ED14A23D-EFDC-C248-BDE1-9F64CD084F13}"/>
              </a:ext>
            </a:extLst>
          </p:cNvPr>
          <p:cNvSpPr>
            <a:spLocks noGrp="1"/>
          </p:cNvSpPr>
          <p:nvPr>
            <p:ph type="body" sz="half" idx="2"/>
          </p:nvPr>
        </p:nvSpPr>
        <p:spPr/>
        <p:txBody>
          <a:bodyPr>
            <a:noAutofit/>
          </a:bodyPr>
          <a:lstStyle/>
          <a:p>
            <a:pPr algn="ctr"/>
            <a:r>
              <a:rPr lang="en-GB" sz="3200" dirty="0"/>
              <a:t>To what extent are we prepared to take our dreams and become </a:t>
            </a:r>
            <a:r>
              <a:rPr lang="en-GB" sz="3200" dirty="0">
                <a:solidFill>
                  <a:schemeClr val="accent4">
                    <a:lumMod val="40000"/>
                    <a:lumOff val="60000"/>
                  </a:schemeClr>
                </a:solidFill>
              </a:rPr>
              <a:t>visionaries</a:t>
            </a:r>
            <a:r>
              <a:rPr lang="en-GB" sz="3200" dirty="0"/>
              <a:t> ?</a:t>
            </a:r>
          </a:p>
        </p:txBody>
      </p:sp>
    </p:spTree>
    <p:extLst>
      <p:ext uri="{BB962C8B-B14F-4D97-AF65-F5344CB8AC3E}">
        <p14:creationId xmlns:p14="http://schemas.microsoft.com/office/powerpoint/2010/main" val="1318976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1D7159A-6574-44F0-8B37-5ECC57FE632C}"/>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Living Our Faith</a:t>
            </a:r>
            <a:endParaRPr lang="en-AU" sz="4400" dirty="0">
              <a:solidFill>
                <a:srgbClr val="FFFFFF"/>
              </a:solidFill>
            </a:endParaRPr>
          </a:p>
        </p:txBody>
      </p:sp>
      <p:sp>
        <p:nvSpPr>
          <p:cNvPr id="3" name="Content Placeholder 2">
            <a:extLst>
              <a:ext uri="{FF2B5EF4-FFF2-40B4-BE49-F238E27FC236}">
                <a16:creationId xmlns:a16="http://schemas.microsoft.com/office/drawing/2014/main" id="{C8DA6463-546C-4BC4-828E-26EE410FD0FB}"/>
              </a:ext>
            </a:extLst>
          </p:cNvPr>
          <p:cNvSpPr>
            <a:spLocks noGrp="1"/>
          </p:cNvSpPr>
          <p:nvPr>
            <p:ph idx="1"/>
          </p:nvPr>
        </p:nvSpPr>
        <p:spPr>
          <a:xfrm>
            <a:off x="5231958" y="605896"/>
            <a:ext cx="5923721" cy="5646208"/>
          </a:xfrm>
        </p:spPr>
        <p:txBody>
          <a:bodyPr anchor="ctr">
            <a:normAutofit/>
          </a:bodyPr>
          <a:lstStyle/>
          <a:p>
            <a:r>
              <a:rPr lang="en-US" sz="2400" i="1" dirty="0"/>
              <a:t>“For surely I know the plans I have for you, “says the Lord, “plans for your welfare and not for harm, to give you a future with hope”.</a:t>
            </a:r>
            <a:endParaRPr lang="en-US" sz="2400" dirty="0"/>
          </a:p>
          <a:p>
            <a:pPr marL="0" indent="0">
              <a:buNone/>
            </a:pPr>
            <a:r>
              <a:rPr lang="en-AU" sz="2400" b="1" i="1"/>
              <a:t>Jeremiah 29:11</a:t>
            </a:r>
          </a:p>
        </p:txBody>
      </p:sp>
      <p:sp>
        <p:nvSpPr>
          <p:cNvPr id="19" name="Rectangle 18">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28200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24" name="Rectangle 23">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D2E8D49-FC57-431B-B544-EA7068583F29}"/>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Reimagining the Future</a:t>
            </a:r>
            <a:endParaRPr lang="en-AU" sz="4400" dirty="0">
              <a:solidFill>
                <a:srgbClr val="FFFFFF"/>
              </a:solidFill>
            </a:endParaRPr>
          </a:p>
        </p:txBody>
      </p:sp>
      <p:sp>
        <p:nvSpPr>
          <p:cNvPr id="3" name="Content Placeholder 2">
            <a:extLst>
              <a:ext uri="{FF2B5EF4-FFF2-40B4-BE49-F238E27FC236}">
                <a16:creationId xmlns:a16="http://schemas.microsoft.com/office/drawing/2014/main" id="{52DD2394-8E16-4512-96A9-C33458D0B9F4}"/>
              </a:ext>
            </a:extLst>
          </p:cNvPr>
          <p:cNvSpPr>
            <a:spLocks noGrp="1"/>
          </p:cNvSpPr>
          <p:nvPr>
            <p:ph idx="1"/>
          </p:nvPr>
        </p:nvSpPr>
        <p:spPr>
          <a:xfrm>
            <a:off x="5231958" y="605896"/>
            <a:ext cx="5923721" cy="5646208"/>
          </a:xfrm>
        </p:spPr>
        <p:txBody>
          <a:bodyPr anchor="ctr">
            <a:normAutofit/>
          </a:bodyPr>
          <a:lstStyle/>
          <a:p>
            <a:pPr>
              <a:lnSpc>
                <a:spcPct val="110000"/>
              </a:lnSpc>
              <a:buFont typeface="+mj-lt"/>
              <a:buAutoNum type="arabicPeriod"/>
            </a:pPr>
            <a:r>
              <a:rPr lang="en-US" sz="2200" dirty="0"/>
              <a:t>Be a compelling and outward looking Christian presence in our community.</a:t>
            </a:r>
          </a:p>
          <a:p>
            <a:pPr>
              <a:lnSpc>
                <a:spcPct val="110000"/>
              </a:lnSpc>
              <a:buFont typeface="+mj-lt"/>
              <a:buAutoNum type="arabicPeriod"/>
            </a:pPr>
            <a:r>
              <a:rPr lang="en-US" sz="2200" dirty="0"/>
              <a:t>Reach across boundaries of human division to serve our community and proclaim Christ.</a:t>
            </a:r>
          </a:p>
          <a:p>
            <a:pPr>
              <a:lnSpc>
                <a:spcPct val="110000"/>
              </a:lnSpc>
              <a:buFont typeface="+mj-lt"/>
              <a:buAutoNum type="arabicPeriod"/>
            </a:pPr>
            <a:r>
              <a:rPr lang="en-US" sz="2200" dirty="0"/>
              <a:t>Be open to the Holy Spirit in transforming lives to be mature in Christ.</a:t>
            </a:r>
          </a:p>
          <a:p>
            <a:pPr>
              <a:lnSpc>
                <a:spcPct val="110000"/>
              </a:lnSpc>
              <a:buFont typeface="+mj-lt"/>
              <a:buAutoNum type="arabicPeriod"/>
            </a:pPr>
            <a:r>
              <a:rPr lang="en-US" sz="2200" dirty="0"/>
              <a:t>Use all the energy that God powerfully inspires to better manage our human and capital resources.</a:t>
            </a:r>
          </a:p>
          <a:p>
            <a:pPr>
              <a:lnSpc>
                <a:spcPct val="110000"/>
              </a:lnSpc>
              <a:buFont typeface="+mj-lt"/>
              <a:buAutoNum type="arabicPeriod"/>
            </a:pPr>
            <a:endParaRPr lang="en-US" sz="2200" dirty="0"/>
          </a:p>
          <a:p>
            <a:pPr marL="0" indent="0" algn="r">
              <a:lnSpc>
                <a:spcPct val="110000"/>
              </a:lnSpc>
              <a:buNone/>
            </a:pPr>
            <a:r>
              <a:rPr lang="en-US" sz="2200" b="1" i="1" dirty="0"/>
              <a:t>Ref: Anglican Diocese of Melbourne-Strategic Directions.</a:t>
            </a:r>
            <a:endParaRPr lang="en-AU" sz="2200" b="1" i="1" dirty="0"/>
          </a:p>
        </p:txBody>
      </p:sp>
      <p:sp>
        <p:nvSpPr>
          <p:cNvPr id="26" name="Rectangle 25">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96660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481B57C-D48E-4387-8D24-97F497E33898}"/>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A compelling and outward looking Christian presence</a:t>
            </a:r>
            <a:endParaRPr lang="en-AU" sz="4400" dirty="0">
              <a:solidFill>
                <a:srgbClr val="FFFFFF"/>
              </a:solidFill>
            </a:endParaRPr>
          </a:p>
        </p:txBody>
      </p:sp>
      <p:sp>
        <p:nvSpPr>
          <p:cNvPr id="3" name="Content Placeholder 2">
            <a:extLst>
              <a:ext uri="{FF2B5EF4-FFF2-40B4-BE49-F238E27FC236}">
                <a16:creationId xmlns:a16="http://schemas.microsoft.com/office/drawing/2014/main" id="{0BF794D0-8652-4814-85B5-6A3349972B5B}"/>
              </a:ext>
            </a:extLst>
          </p:cNvPr>
          <p:cNvSpPr>
            <a:spLocks noGrp="1"/>
          </p:cNvSpPr>
          <p:nvPr>
            <p:ph idx="1"/>
          </p:nvPr>
        </p:nvSpPr>
        <p:spPr>
          <a:xfrm>
            <a:off x="5231958" y="605896"/>
            <a:ext cx="5923721" cy="5646208"/>
          </a:xfrm>
        </p:spPr>
        <p:txBody>
          <a:bodyPr anchor="ctr">
            <a:normAutofit/>
          </a:bodyPr>
          <a:lstStyle/>
          <a:p>
            <a:r>
              <a:rPr lang="en-US" sz="2400"/>
              <a:t>What is our current presence in the Community; </a:t>
            </a:r>
          </a:p>
          <a:p>
            <a:pPr marL="989013"/>
            <a:r>
              <a:rPr lang="en-US" sz="2400" dirty="0"/>
              <a:t>3 worship </a:t>
            </a:r>
            <a:r>
              <a:rPr lang="en-US" sz="2400"/>
              <a:t>Centres</a:t>
            </a:r>
            <a:r>
              <a:rPr lang="en-US" sz="2400" dirty="0"/>
              <a:t>, </a:t>
            </a:r>
          </a:p>
          <a:p>
            <a:pPr marL="989013"/>
            <a:r>
              <a:rPr lang="en-US" sz="2400" dirty="0"/>
              <a:t>8 worshipping congregations (3 currently in recess due to COVID)</a:t>
            </a:r>
          </a:p>
          <a:p>
            <a:pPr marL="989013"/>
            <a:r>
              <a:rPr lang="en-US" sz="2400" dirty="0"/>
              <a:t>2 Op Shops</a:t>
            </a:r>
          </a:p>
          <a:p>
            <a:pPr marL="989013"/>
            <a:r>
              <a:rPr lang="en-US" sz="2400" dirty="0"/>
              <a:t>3 Playgroups</a:t>
            </a:r>
          </a:p>
          <a:p>
            <a:pPr marL="989013"/>
            <a:endParaRPr lang="en-US" sz="2400"/>
          </a:p>
          <a:p>
            <a:endParaRPr lang="en-AU" sz="2400"/>
          </a:p>
        </p:txBody>
      </p:sp>
      <p:sp>
        <p:nvSpPr>
          <p:cNvPr id="19" name="Rectangle 18">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34930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D29CC18-F369-4529-8724-1E31A777D925}"/>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Reach across boundaries of human division.</a:t>
            </a:r>
            <a:endParaRPr lang="en-AU" sz="4400" dirty="0">
              <a:solidFill>
                <a:srgbClr val="FFFFFF"/>
              </a:solidFill>
            </a:endParaRPr>
          </a:p>
        </p:txBody>
      </p:sp>
      <p:sp>
        <p:nvSpPr>
          <p:cNvPr id="3" name="Content Placeholder 2">
            <a:extLst>
              <a:ext uri="{FF2B5EF4-FFF2-40B4-BE49-F238E27FC236}">
                <a16:creationId xmlns:a16="http://schemas.microsoft.com/office/drawing/2014/main" id="{61508ADD-B48A-493A-9DB5-19D2D7307C9B}"/>
              </a:ext>
            </a:extLst>
          </p:cNvPr>
          <p:cNvSpPr>
            <a:spLocks noGrp="1"/>
          </p:cNvSpPr>
          <p:nvPr>
            <p:ph idx="1"/>
          </p:nvPr>
        </p:nvSpPr>
        <p:spPr>
          <a:xfrm>
            <a:off x="5231958" y="605896"/>
            <a:ext cx="5923721" cy="5646208"/>
          </a:xfrm>
        </p:spPr>
        <p:txBody>
          <a:bodyPr anchor="ctr">
            <a:normAutofit/>
          </a:bodyPr>
          <a:lstStyle/>
          <a:p>
            <a:pPr>
              <a:lnSpc>
                <a:spcPct val="110000"/>
              </a:lnSpc>
            </a:pPr>
            <a:r>
              <a:rPr lang="en-US" sz="1700" dirty="0"/>
              <a:t>Current Parish Activities;</a:t>
            </a:r>
          </a:p>
          <a:p>
            <a:pPr marL="989013">
              <a:lnSpc>
                <a:spcPct val="110000"/>
              </a:lnSpc>
              <a:buFont typeface="+mj-lt"/>
              <a:buAutoNum type="arabicPeriod"/>
            </a:pPr>
            <a:r>
              <a:rPr lang="en-US" sz="1700" dirty="0"/>
              <a:t>Outreach to older citizens through the delivery of services to Residential Aged care.</a:t>
            </a:r>
          </a:p>
          <a:p>
            <a:pPr marL="989013">
              <a:lnSpc>
                <a:spcPct val="110000"/>
              </a:lnSpc>
              <a:buFont typeface="+mj-lt"/>
              <a:buAutoNum type="arabicPeriod"/>
            </a:pPr>
            <a:r>
              <a:rPr lang="en-US" sz="1700" dirty="0"/>
              <a:t>Volunteer support into Older Citizens via </a:t>
            </a:r>
            <a:r>
              <a:rPr lang="en-US" sz="1700" dirty="0" err="1"/>
              <a:t>Benetas</a:t>
            </a:r>
            <a:r>
              <a:rPr lang="en-US" sz="1700" dirty="0"/>
              <a:t> and </a:t>
            </a:r>
            <a:r>
              <a:rPr lang="en-US" sz="1700" dirty="0" err="1"/>
              <a:t>Warrina</a:t>
            </a:r>
            <a:r>
              <a:rPr lang="en-US" sz="1700" dirty="0"/>
              <a:t>.</a:t>
            </a:r>
          </a:p>
          <a:p>
            <a:pPr marL="989013">
              <a:lnSpc>
                <a:spcPct val="110000"/>
              </a:lnSpc>
              <a:buFont typeface="+mj-lt"/>
              <a:buAutoNum type="arabicPeriod"/>
            </a:pPr>
            <a:r>
              <a:rPr lang="en-US" sz="1700" dirty="0"/>
              <a:t> Support to the LLEN program</a:t>
            </a:r>
          </a:p>
          <a:p>
            <a:pPr marL="989013">
              <a:lnSpc>
                <a:spcPct val="110000"/>
              </a:lnSpc>
              <a:buFont typeface="+mj-lt"/>
              <a:buAutoNum type="arabicPeriod"/>
            </a:pPr>
            <a:r>
              <a:rPr lang="en-US" sz="1700" dirty="0"/>
              <a:t>Support to AA</a:t>
            </a:r>
          </a:p>
          <a:p>
            <a:pPr marL="989013">
              <a:lnSpc>
                <a:spcPct val="110000"/>
              </a:lnSpc>
              <a:buFont typeface="+mj-lt"/>
              <a:buAutoNum type="arabicPeriod"/>
            </a:pPr>
            <a:r>
              <a:rPr lang="en-US" sz="1700" dirty="0"/>
              <a:t> Support to Foodbank</a:t>
            </a:r>
          </a:p>
          <a:p>
            <a:pPr marL="989013">
              <a:lnSpc>
                <a:spcPct val="110000"/>
              </a:lnSpc>
              <a:buFont typeface="+mj-lt"/>
              <a:buAutoNum type="arabicPeriod"/>
            </a:pPr>
            <a:r>
              <a:rPr lang="en-US" sz="1700" dirty="0"/>
              <a:t> Active Children’s ministry associated with the Playgroups</a:t>
            </a:r>
          </a:p>
          <a:p>
            <a:pPr marL="989013">
              <a:lnSpc>
                <a:spcPct val="110000"/>
              </a:lnSpc>
              <a:buFont typeface="+mj-lt"/>
              <a:buAutoNum type="arabicPeriod"/>
            </a:pPr>
            <a:r>
              <a:rPr lang="en-US" sz="1700" dirty="0"/>
              <a:t> Material aid and environmental recycling via the Op Shops</a:t>
            </a:r>
          </a:p>
          <a:p>
            <a:pPr marL="989013">
              <a:lnSpc>
                <a:spcPct val="110000"/>
              </a:lnSpc>
              <a:buFont typeface="+mj-lt"/>
              <a:buAutoNum type="arabicPeriod"/>
            </a:pPr>
            <a:r>
              <a:rPr lang="en-US" sz="1700" dirty="0"/>
              <a:t> Animal welfare initiatives.</a:t>
            </a:r>
          </a:p>
          <a:p>
            <a:pPr marL="646113" indent="0">
              <a:lnSpc>
                <a:spcPct val="110000"/>
              </a:lnSpc>
              <a:buNone/>
            </a:pPr>
            <a:endParaRPr lang="en-US" sz="1700" dirty="0"/>
          </a:p>
          <a:p>
            <a:pPr marL="989013">
              <a:lnSpc>
                <a:spcPct val="110000"/>
              </a:lnSpc>
              <a:buFont typeface="+mj-lt"/>
              <a:buAutoNum type="arabicPeriod"/>
            </a:pPr>
            <a:endParaRPr lang="en-US" sz="1700" dirty="0"/>
          </a:p>
          <a:p>
            <a:pPr marL="0" indent="0">
              <a:lnSpc>
                <a:spcPct val="110000"/>
              </a:lnSpc>
              <a:buNone/>
            </a:pPr>
            <a:endParaRPr lang="en-AU" sz="1700" dirty="0"/>
          </a:p>
        </p:txBody>
      </p:sp>
      <p:sp>
        <p:nvSpPr>
          <p:cNvPr id="19" name="Rectangle 18">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1535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BE78795-2C69-4F24-9D8A-AC680EF14291}"/>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Transforming lives to be mature in Christ.</a:t>
            </a:r>
            <a:br>
              <a:rPr lang="en-US" sz="4400" dirty="0">
                <a:solidFill>
                  <a:srgbClr val="FFFFFF"/>
                </a:solidFill>
              </a:rPr>
            </a:br>
            <a:endParaRPr lang="en-AU" sz="4400" dirty="0">
              <a:solidFill>
                <a:srgbClr val="FFFFFF"/>
              </a:solidFill>
            </a:endParaRPr>
          </a:p>
        </p:txBody>
      </p:sp>
      <p:sp>
        <p:nvSpPr>
          <p:cNvPr id="3" name="Content Placeholder 2">
            <a:extLst>
              <a:ext uri="{FF2B5EF4-FFF2-40B4-BE49-F238E27FC236}">
                <a16:creationId xmlns:a16="http://schemas.microsoft.com/office/drawing/2014/main" id="{F74F8919-5368-4600-9D17-2A04BF1A9FD5}"/>
              </a:ext>
            </a:extLst>
          </p:cNvPr>
          <p:cNvSpPr>
            <a:spLocks noGrp="1"/>
          </p:cNvSpPr>
          <p:nvPr>
            <p:ph idx="1"/>
          </p:nvPr>
        </p:nvSpPr>
        <p:spPr>
          <a:xfrm>
            <a:off x="5231958" y="605896"/>
            <a:ext cx="5923721" cy="5646208"/>
          </a:xfrm>
        </p:spPr>
        <p:txBody>
          <a:bodyPr anchor="ctr">
            <a:normAutofit/>
          </a:bodyPr>
          <a:lstStyle/>
          <a:p>
            <a:pPr>
              <a:lnSpc>
                <a:spcPct val="110000"/>
              </a:lnSpc>
            </a:pPr>
            <a:endParaRPr lang="en-US" sz="2400" dirty="0"/>
          </a:p>
          <a:p>
            <a:pPr>
              <a:lnSpc>
                <a:spcPct val="110000"/>
              </a:lnSpc>
            </a:pPr>
            <a:r>
              <a:rPr lang="en-US" sz="2400" dirty="0" err="1"/>
              <a:t>EfM</a:t>
            </a:r>
            <a:r>
              <a:rPr lang="en-US" sz="2400" dirty="0"/>
              <a:t> – Exploring Faith Matters</a:t>
            </a:r>
          </a:p>
          <a:p>
            <a:pPr>
              <a:lnSpc>
                <a:spcPct val="110000"/>
              </a:lnSpc>
            </a:pPr>
            <a:r>
              <a:rPr lang="en-US" sz="2400" dirty="0" err="1"/>
              <a:t>KyBfM</a:t>
            </a:r>
            <a:r>
              <a:rPr lang="en-US" sz="2400" dirty="0"/>
              <a:t> – Know your Bible for Men</a:t>
            </a:r>
          </a:p>
          <a:p>
            <a:pPr>
              <a:lnSpc>
                <a:spcPct val="110000"/>
              </a:lnSpc>
            </a:pPr>
            <a:r>
              <a:rPr lang="en-US" sz="2400" dirty="0"/>
              <a:t>Adult Bible Studies</a:t>
            </a:r>
          </a:p>
          <a:p>
            <a:pPr>
              <a:lnSpc>
                <a:spcPct val="110000"/>
              </a:lnSpc>
            </a:pPr>
            <a:r>
              <a:rPr lang="en-US" sz="2400" dirty="0"/>
              <a:t>Curacy and Training – Field Committees (currently 2)</a:t>
            </a:r>
          </a:p>
          <a:p>
            <a:pPr>
              <a:lnSpc>
                <a:spcPct val="110000"/>
              </a:lnSpc>
            </a:pPr>
            <a:r>
              <a:rPr lang="en-US" sz="2400" dirty="0"/>
              <a:t>Messy Church </a:t>
            </a:r>
          </a:p>
          <a:p>
            <a:pPr>
              <a:lnSpc>
                <a:spcPct val="110000"/>
              </a:lnSpc>
            </a:pPr>
            <a:r>
              <a:rPr lang="en-US" sz="2400" dirty="0"/>
              <a:t>Community services – Carols, All Souls Day, Easter, Anzac Day, Remembrance Day</a:t>
            </a:r>
          </a:p>
          <a:p>
            <a:pPr>
              <a:lnSpc>
                <a:spcPct val="110000"/>
              </a:lnSpc>
            </a:pPr>
            <a:r>
              <a:rPr lang="en-US" sz="2400" dirty="0"/>
              <a:t>Inter Church Fellowship</a:t>
            </a:r>
          </a:p>
          <a:p>
            <a:pPr>
              <a:lnSpc>
                <a:spcPct val="110000"/>
              </a:lnSpc>
            </a:pPr>
            <a:endParaRPr lang="en-US" sz="2400" dirty="0"/>
          </a:p>
          <a:p>
            <a:pPr>
              <a:lnSpc>
                <a:spcPct val="110000"/>
              </a:lnSpc>
            </a:pPr>
            <a:endParaRPr lang="en-AU" sz="2400" dirty="0"/>
          </a:p>
        </p:txBody>
      </p:sp>
      <p:sp>
        <p:nvSpPr>
          <p:cNvPr id="19" name="Rectangle 18">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24159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3400" dirty="0">
                <a:solidFill>
                  <a:srgbClr val="FFFFFF"/>
                </a:solidFill>
              </a:rPr>
              <a:t>God has a plan for us to do good and not harm</a:t>
            </a:r>
          </a:p>
        </p:txBody>
      </p:sp>
      <p:cxnSp>
        <p:nvCxnSpPr>
          <p:cNvPr id="20" name="Straight Connector 19">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pPr>
              <a:lnSpc>
                <a:spcPct val="110000"/>
              </a:lnSpc>
            </a:pPr>
            <a:r>
              <a:rPr lang="en-AU" sz="1500">
                <a:solidFill>
                  <a:srgbClr val="FFFFFF"/>
                </a:solidFill>
              </a:rPr>
              <a:t>Jeremiah 29.11</a:t>
            </a:r>
          </a:p>
          <a:p>
            <a:pPr>
              <a:lnSpc>
                <a:spcPct val="110000"/>
              </a:lnSpc>
            </a:pPr>
            <a:r>
              <a:rPr lang="en-AU" sz="1500">
                <a:solidFill>
                  <a:srgbClr val="FFFFFF"/>
                </a:solidFill>
              </a:rPr>
              <a:t>What is our plan for the future of this Parish?</a:t>
            </a:r>
          </a:p>
          <a:p>
            <a:pPr>
              <a:lnSpc>
                <a:spcPct val="110000"/>
              </a:lnSpc>
            </a:pPr>
            <a:r>
              <a:rPr lang="en-AU" sz="1500">
                <a:solidFill>
                  <a:srgbClr val="FFFFFF"/>
                </a:solidFill>
              </a:rPr>
              <a:t>Are we utilising our resources effectively?</a:t>
            </a:r>
          </a:p>
          <a:p>
            <a:pPr>
              <a:lnSpc>
                <a:spcPct val="110000"/>
              </a:lnSpc>
            </a:pPr>
            <a:r>
              <a:rPr lang="en-AU" sz="1500">
                <a:solidFill>
                  <a:srgbClr val="FFFFFF"/>
                </a:solidFill>
              </a:rPr>
              <a:t>All people, of all ages, are our concern.</a:t>
            </a:r>
          </a:p>
          <a:p>
            <a:pPr>
              <a:lnSpc>
                <a:spcPct val="110000"/>
              </a:lnSpc>
            </a:pPr>
            <a:r>
              <a:rPr lang="en-AU" sz="1500">
                <a:solidFill>
                  <a:srgbClr val="FFFFFF"/>
                </a:solidFill>
              </a:rPr>
              <a:t>What do we do well, and how do we plan for the future?</a:t>
            </a:r>
          </a:p>
        </p:txBody>
      </p:sp>
      <p:pic>
        <p:nvPicPr>
          <p:cNvPr id="4" name="New picture" descr="Diagram&#10;&#10;Description automatically generated"/>
          <p:cNvPicPr/>
          <p:nvPr/>
        </p:nvPicPr>
        <p:blipFill rotWithShape="1">
          <a:blip r:embed="rId2"/>
          <a:srcRect r="532" b="1"/>
          <a:stretch/>
        </p:blipFill>
        <p:spPr>
          <a:xfrm>
            <a:off x="4654296" y="10"/>
            <a:ext cx="7537703" cy="6857990"/>
          </a:xfrm>
          <a:prstGeom prst="rect">
            <a:avLst/>
          </a:prstGeom>
        </p:spPr>
      </p:pic>
    </p:spTree>
    <p:extLst>
      <p:ext uri="{BB962C8B-B14F-4D97-AF65-F5344CB8AC3E}">
        <p14:creationId xmlns:p14="http://schemas.microsoft.com/office/powerpoint/2010/main" val="2703267995"/>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17" name="Rectangle 16">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86081D3-655C-4ED4-8FAB-6901FA5DB792}"/>
              </a:ext>
            </a:extLst>
          </p:cNvPr>
          <p:cNvSpPr>
            <a:spLocks noGrp="1"/>
          </p:cNvSpPr>
          <p:nvPr>
            <p:ph type="title"/>
          </p:nvPr>
        </p:nvSpPr>
        <p:spPr>
          <a:xfrm>
            <a:off x="492369" y="605896"/>
            <a:ext cx="3642309" cy="5646208"/>
          </a:xfrm>
        </p:spPr>
        <p:txBody>
          <a:bodyPr anchor="ctr">
            <a:normAutofit/>
          </a:bodyPr>
          <a:lstStyle/>
          <a:p>
            <a:pPr algn="ctr"/>
            <a:r>
              <a:rPr lang="en-US" sz="4400" dirty="0">
                <a:solidFill>
                  <a:srgbClr val="FFFFFF"/>
                </a:solidFill>
              </a:rPr>
              <a:t>Better manage our human and capital resources.</a:t>
            </a:r>
            <a:endParaRPr lang="en-AU" sz="4400" dirty="0">
              <a:solidFill>
                <a:srgbClr val="FFFFFF"/>
              </a:solidFill>
            </a:endParaRPr>
          </a:p>
        </p:txBody>
      </p:sp>
      <p:sp>
        <p:nvSpPr>
          <p:cNvPr id="3" name="Content Placeholder 2">
            <a:extLst>
              <a:ext uri="{FF2B5EF4-FFF2-40B4-BE49-F238E27FC236}">
                <a16:creationId xmlns:a16="http://schemas.microsoft.com/office/drawing/2014/main" id="{463A9280-E10A-4497-960C-C96C1EA24C73}"/>
              </a:ext>
            </a:extLst>
          </p:cNvPr>
          <p:cNvSpPr>
            <a:spLocks noGrp="1"/>
          </p:cNvSpPr>
          <p:nvPr>
            <p:ph idx="1"/>
          </p:nvPr>
        </p:nvSpPr>
        <p:spPr>
          <a:xfrm>
            <a:off x="5231958" y="605896"/>
            <a:ext cx="5923721" cy="5646208"/>
          </a:xfrm>
        </p:spPr>
        <p:txBody>
          <a:bodyPr anchor="ctr">
            <a:normAutofit/>
          </a:bodyPr>
          <a:lstStyle/>
          <a:p>
            <a:r>
              <a:rPr lang="en-US" sz="2400" dirty="0"/>
              <a:t>Unlocking our resources for Ministry – both physical resources and human resources.</a:t>
            </a:r>
          </a:p>
          <a:p>
            <a:r>
              <a:rPr lang="en-US" sz="2400" dirty="0"/>
              <a:t>Utilizing the talents of All – Clergy, Staff team and Parishioners.</a:t>
            </a:r>
          </a:p>
          <a:p>
            <a:pPr marL="0" indent="0">
              <a:buNone/>
            </a:pPr>
            <a:r>
              <a:rPr lang="en-US" sz="2400" dirty="0"/>
              <a:t>	e.g., Cooking, photography, craft, 	music, teachers and pastors.</a:t>
            </a:r>
          </a:p>
          <a:p>
            <a:r>
              <a:rPr lang="en-US" sz="2400" dirty="0"/>
              <a:t>Reframing the existing property and people resources to strengthen ministry to the lower Macedon Ranges.</a:t>
            </a:r>
          </a:p>
          <a:p>
            <a:r>
              <a:rPr lang="en-US" sz="2400" dirty="0"/>
              <a:t>Transforming the property assets into active ministry opportunities. </a:t>
            </a:r>
            <a:endParaRPr lang="en-AU" sz="2400" dirty="0"/>
          </a:p>
        </p:txBody>
      </p:sp>
      <p:sp>
        <p:nvSpPr>
          <p:cNvPr id="19" name="Rectangle 18">
            <a:extLst>
              <a:ext uri="{FF2B5EF4-FFF2-40B4-BE49-F238E27FC236}">
                <a16:creationId xmlns:a16="http://schemas.microsoft.com/office/drawing/2014/main" id="{FCAEED9E-BB91-43A0-911B-1ACD8803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27267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52000">
              <a:schemeClr val="bg1">
                <a:tint val="96000"/>
                <a:shade val="99000"/>
                <a:satMod val="140000"/>
              </a:schemeClr>
            </a:gs>
            <a:gs pos="80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Nova" panose="020F0502020204030204"/>
              <a:ea typeface="+mn-ea"/>
              <a:cs typeface="+mn-cs"/>
            </a:endParaRPr>
          </a:p>
        </p:txBody>
      </p:sp>
      <p:sp>
        <p:nvSpPr>
          <p:cNvPr id="2" name="Title 1">
            <a:extLst>
              <a:ext uri="{FF2B5EF4-FFF2-40B4-BE49-F238E27FC236}">
                <a16:creationId xmlns:a16="http://schemas.microsoft.com/office/drawing/2014/main" id="{A5E5E4BC-E28C-4DB1-8EA6-E6F7E59DC58B}"/>
              </a:ext>
            </a:extLst>
          </p:cNvPr>
          <p:cNvSpPr>
            <a:spLocks noGrp="1"/>
          </p:cNvSpPr>
          <p:nvPr>
            <p:ph type="title"/>
          </p:nvPr>
        </p:nvSpPr>
        <p:spPr>
          <a:xfrm>
            <a:off x="1097280" y="286603"/>
            <a:ext cx="10058400" cy="1450757"/>
          </a:xfrm>
        </p:spPr>
        <p:txBody>
          <a:bodyPr>
            <a:normAutofit/>
          </a:bodyPr>
          <a:lstStyle/>
          <a:p>
            <a:pPr algn="ctr"/>
            <a:r>
              <a:rPr lang="en-US" dirty="0"/>
              <a:t>Where have we come from ?</a:t>
            </a:r>
            <a:endParaRPr lang="en-AU" dirty="0"/>
          </a:p>
        </p:txBody>
      </p:sp>
      <p:cxnSp>
        <p:nvCxnSpPr>
          <p:cNvPr id="11" name="Straight Connector 10">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91A84DFB-483A-47E5-9148-00CE2BF9B918}"/>
              </a:ext>
            </a:extLst>
          </p:cNvPr>
          <p:cNvGraphicFramePr>
            <a:graphicFrameLocks noGrp="1"/>
          </p:cNvGraphicFramePr>
          <p:nvPr>
            <p:ph idx="1"/>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3240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460E35A-A5D5-844D-AB58-BB6F8D4BBD22}"/>
              </a:ext>
            </a:extLst>
          </p:cNvPr>
          <p:cNvSpPr txBox="1"/>
          <p:nvPr/>
        </p:nvSpPr>
        <p:spPr>
          <a:xfrm>
            <a:off x="3393881" y="920616"/>
            <a:ext cx="5586834" cy="4401205"/>
          </a:xfrm>
          <a:prstGeom prst="rect">
            <a:avLst/>
          </a:prstGeom>
          <a:noFill/>
        </p:spPr>
        <p:txBody>
          <a:bodyPr wrap="square" rtlCol="0">
            <a:spAutoFit/>
          </a:bodyPr>
          <a:lstStyle/>
          <a:p>
            <a:pPr algn="ctr"/>
            <a:r>
              <a:rPr lang="en-GB" sz="4000" dirty="0">
                <a:solidFill>
                  <a:schemeClr val="accent4">
                    <a:lumMod val="40000"/>
                    <a:lumOff val="60000"/>
                  </a:schemeClr>
                </a:solidFill>
              </a:rPr>
              <a:t>CLEMONTES CONSULTANCY</a:t>
            </a:r>
          </a:p>
          <a:p>
            <a:pPr algn="ctr"/>
            <a:r>
              <a:rPr lang="en-GB" sz="4000" dirty="0">
                <a:solidFill>
                  <a:schemeClr val="accent4">
                    <a:lumMod val="40000"/>
                    <a:lumOff val="60000"/>
                  </a:schemeClr>
                </a:solidFill>
              </a:rPr>
              <a:t>Ben Desmond</a:t>
            </a:r>
          </a:p>
          <a:p>
            <a:pPr algn="ctr"/>
            <a:endParaRPr lang="en-GB" sz="4000" dirty="0">
              <a:solidFill>
                <a:schemeClr val="accent4">
                  <a:lumMod val="40000"/>
                  <a:lumOff val="60000"/>
                </a:schemeClr>
              </a:solidFill>
            </a:endParaRPr>
          </a:p>
          <a:p>
            <a:pPr algn="ctr"/>
            <a:endParaRPr lang="en-GB" sz="4000" dirty="0">
              <a:solidFill>
                <a:schemeClr val="accent4">
                  <a:lumMod val="40000"/>
                  <a:lumOff val="60000"/>
                </a:schemeClr>
              </a:solidFill>
            </a:endParaRPr>
          </a:p>
          <a:p>
            <a:pPr algn="ctr"/>
            <a:r>
              <a:rPr lang="en-GB" sz="4000" dirty="0">
                <a:solidFill>
                  <a:schemeClr val="accent4">
                    <a:lumMod val="40000"/>
                    <a:lumOff val="60000"/>
                  </a:schemeClr>
                </a:solidFill>
              </a:rPr>
              <a:t>CADDICK DESIGN</a:t>
            </a:r>
          </a:p>
          <a:p>
            <a:pPr algn="ctr"/>
            <a:r>
              <a:rPr lang="en-GB" sz="4000" dirty="0">
                <a:solidFill>
                  <a:schemeClr val="accent4">
                    <a:lumMod val="40000"/>
                    <a:lumOff val="60000"/>
                  </a:schemeClr>
                </a:solidFill>
              </a:rPr>
              <a:t>Yvonne Caddick</a:t>
            </a:r>
          </a:p>
        </p:txBody>
      </p:sp>
    </p:spTree>
    <p:extLst>
      <p:ext uri="{BB962C8B-B14F-4D97-AF65-F5344CB8AC3E}">
        <p14:creationId xmlns:p14="http://schemas.microsoft.com/office/powerpoint/2010/main" val="558438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316E2A9-7A66-4698-8CD2-DF8D267C3D21}"/>
              </a:ext>
            </a:extLst>
          </p:cNvPr>
          <p:cNvSpPr>
            <a:spLocks noGrp="1"/>
          </p:cNvSpPr>
          <p:nvPr>
            <p:ph type="ctrTitle"/>
          </p:nvPr>
        </p:nvSpPr>
        <p:spPr>
          <a:xfrm>
            <a:off x="1097280" y="758952"/>
            <a:ext cx="10058400" cy="3892168"/>
          </a:xfrm>
        </p:spPr>
        <p:txBody>
          <a:bodyPr>
            <a:normAutofit/>
          </a:bodyPr>
          <a:lstStyle/>
          <a:p>
            <a:pPr algn="ctr"/>
            <a:r>
              <a:rPr lang="en-US" sz="8900" dirty="0">
                <a:solidFill>
                  <a:srgbClr val="FFFFFF"/>
                </a:solidFill>
              </a:rPr>
              <a:t>ANGLICAN PARISH OF GISBORNE</a:t>
            </a:r>
            <a:br>
              <a:rPr lang="en-US" sz="8900" dirty="0">
                <a:solidFill>
                  <a:srgbClr val="FFFFFF"/>
                </a:solidFill>
              </a:rPr>
            </a:br>
            <a:endParaRPr lang="en-AU" sz="8900" dirty="0">
              <a:solidFill>
                <a:srgbClr val="FFFFFF"/>
              </a:solidFill>
            </a:endParaRPr>
          </a:p>
        </p:txBody>
      </p:sp>
      <p:sp>
        <p:nvSpPr>
          <p:cNvPr id="10" name="Rectangle 9">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C022065A-5247-4DB0-80DB-89EAD920B5B3}"/>
              </a:ext>
            </a:extLst>
          </p:cNvPr>
          <p:cNvSpPr>
            <a:spLocks noGrp="1"/>
          </p:cNvSpPr>
          <p:nvPr>
            <p:ph type="subTitle" idx="1"/>
          </p:nvPr>
        </p:nvSpPr>
        <p:spPr>
          <a:xfrm>
            <a:off x="1100051" y="5225240"/>
            <a:ext cx="10058400" cy="1143000"/>
          </a:xfrm>
        </p:spPr>
        <p:txBody>
          <a:bodyPr>
            <a:normAutofit/>
          </a:bodyPr>
          <a:lstStyle/>
          <a:p>
            <a:pPr algn="ctr"/>
            <a:r>
              <a:rPr lang="en-US" dirty="0">
                <a:solidFill>
                  <a:srgbClr val="FFFFFF"/>
                </a:solidFill>
              </a:rPr>
              <a:t>FUTURE DIRECTIONS – STRATEGIC PROPERTY REVIEW</a:t>
            </a:r>
            <a:endParaRPr lang="en-AU" dirty="0">
              <a:solidFill>
                <a:srgbClr val="FFFFFF"/>
              </a:solidFill>
            </a:endParaRPr>
          </a:p>
        </p:txBody>
      </p:sp>
    </p:spTree>
    <p:extLst>
      <p:ext uri="{BB962C8B-B14F-4D97-AF65-F5344CB8AC3E}">
        <p14:creationId xmlns:p14="http://schemas.microsoft.com/office/powerpoint/2010/main" val="121620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5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27">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2" name="rectangle">
            <a:extLst>
              <a:ext uri="{FF2B5EF4-FFF2-40B4-BE49-F238E27FC236}">
                <a16:creationId xmlns:a16="http://schemas.microsoft.com/office/drawing/2014/main" id="{5A5CD42F-AE21-4AA7-BD72-1BB06E7DB7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321734"/>
            <a:ext cx="10915923" cy="5596408"/>
          </a:xfrm>
          <a:prstGeom prst="rect">
            <a:avLst/>
          </a:prstGeom>
          <a:solidFill>
            <a:srgbClr val="0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08546C5-57DD-41E2-A293-4EFE45F0BF12}"/>
              </a:ext>
            </a:extLst>
          </p:cNvPr>
          <p:cNvSpPr>
            <a:spLocks noGrp="1"/>
          </p:cNvSpPr>
          <p:nvPr>
            <p:ph type="title"/>
          </p:nvPr>
        </p:nvSpPr>
        <p:spPr>
          <a:xfrm>
            <a:off x="1192696" y="665922"/>
            <a:ext cx="9800886" cy="1071438"/>
          </a:xfrm>
        </p:spPr>
        <p:txBody>
          <a:bodyPr>
            <a:normAutofit/>
          </a:bodyPr>
          <a:lstStyle/>
          <a:p>
            <a:r>
              <a:rPr lang="en-US" sz="4000">
                <a:solidFill>
                  <a:srgbClr val="FFFFFF"/>
                </a:solidFill>
              </a:rPr>
              <a:t>PROJECT GOALS</a:t>
            </a:r>
            <a:endParaRPr lang="en-AU" sz="4000">
              <a:solidFill>
                <a:srgbClr val="FFFFFF"/>
              </a:solidFill>
            </a:endParaRPr>
          </a:p>
        </p:txBody>
      </p:sp>
      <p:cxnSp>
        <p:nvCxnSpPr>
          <p:cNvPr id="43" name="Straight Connector">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97789" y="1910746"/>
            <a:ext cx="96181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footer rectangle">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3" name="Content Placeholder 2">
            <a:extLst>
              <a:ext uri="{FF2B5EF4-FFF2-40B4-BE49-F238E27FC236}">
                <a16:creationId xmlns:a16="http://schemas.microsoft.com/office/drawing/2014/main" id="{4249F575-7C40-4EA1-8C28-11A1AF007CEA}"/>
              </a:ext>
            </a:extLst>
          </p:cNvPr>
          <p:cNvGraphicFramePr>
            <a:graphicFrameLocks noGrp="1"/>
          </p:cNvGraphicFramePr>
          <p:nvPr>
            <p:ph idx="1"/>
            <p:extLst>
              <p:ext uri="{D42A27DB-BD31-4B8C-83A1-F6EECF244321}">
                <p14:modId xmlns:p14="http://schemas.microsoft.com/office/powerpoint/2010/main" val="3060059780"/>
              </p:ext>
            </p:extLst>
          </p:nvPr>
        </p:nvGraphicFramePr>
        <p:xfrm>
          <a:off x="1308645" y="2108202"/>
          <a:ext cx="9607276" cy="3321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8588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0F6F1E82-F603-49E4-9641-09EEA984A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568640-B29B-4527-8913-AB269424D09B}"/>
              </a:ext>
            </a:extLst>
          </p:cNvPr>
          <p:cNvSpPr>
            <a:spLocks noGrp="1"/>
          </p:cNvSpPr>
          <p:nvPr>
            <p:ph type="title"/>
          </p:nvPr>
        </p:nvSpPr>
        <p:spPr>
          <a:xfrm>
            <a:off x="1097280" y="286603"/>
            <a:ext cx="10058400" cy="1450757"/>
          </a:xfrm>
        </p:spPr>
        <p:txBody>
          <a:bodyPr>
            <a:normAutofit/>
          </a:bodyPr>
          <a:lstStyle/>
          <a:p>
            <a:r>
              <a:rPr lang="en-US"/>
              <a:t>PROJECT PROGRESS</a:t>
            </a:r>
            <a:endParaRPr lang="en-AU"/>
          </a:p>
        </p:txBody>
      </p:sp>
      <p:cxnSp>
        <p:nvCxnSpPr>
          <p:cNvPr id="40" name="Straight Connector 39">
            <a:extLst>
              <a:ext uri="{FF2B5EF4-FFF2-40B4-BE49-F238E27FC236}">
                <a16:creationId xmlns:a16="http://schemas.microsoft.com/office/drawing/2014/main" id="{C81CFD00-FC30-4AFB-A61F-3127B2C90F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9D1595AB-90F6-488F-B5E3-F8CFCC8FA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34" name="Content Placeholder 2">
            <a:extLst>
              <a:ext uri="{FF2B5EF4-FFF2-40B4-BE49-F238E27FC236}">
                <a16:creationId xmlns:a16="http://schemas.microsoft.com/office/drawing/2014/main" id="{49389C2F-BE9D-4613-80FA-EFCFE5602E85}"/>
              </a:ext>
            </a:extLst>
          </p:cNvPr>
          <p:cNvGraphicFramePr/>
          <p:nvPr>
            <p:extLst>
              <p:ext uri="{D42A27DB-BD31-4B8C-83A1-F6EECF244321}">
                <p14:modId xmlns:p14="http://schemas.microsoft.com/office/powerpoint/2010/main" val="361195625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79838403"/>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85"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F673AF5-0CC5-4D5C-8C7D-02783CB31916}"/>
              </a:ext>
            </a:extLst>
          </p:cNvPr>
          <p:cNvSpPr>
            <a:spLocks noGrp="1"/>
          </p:cNvSpPr>
          <p:nvPr>
            <p:ph type="title"/>
          </p:nvPr>
        </p:nvSpPr>
        <p:spPr>
          <a:xfrm>
            <a:off x="8555480" y="2431836"/>
            <a:ext cx="3415125" cy="1666501"/>
          </a:xfrm>
        </p:spPr>
        <p:txBody>
          <a:bodyPr>
            <a:normAutofit/>
          </a:bodyPr>
          <a:lstStyle/>
          <a:p>
            <a:r>
              <a:rPr lang="en-US" sz="2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 </a:t>
            </a:r>
            <a:r>
              <a:rPr lang="en-US" sz="2800" b="1"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Honour</a:t>
            </a:r>
            <a:r>
              <a:rPr lang="en-US" sz="2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Avenue (Church and Vicarage)</a:t>
            </a:r>
            <a:br>
              <a:rPr lang="en-AU"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endParaRPr lang="en-AU" sz="2800" dirty="0">
              <a:solidFill>
                <a:schemeClr val="tx1"/>
              </a:solidFill>
            </a:endParaRPr>
          </a:p>
        </p:txBody>
      </p:sp>
      <p:pic>
        <p:nvPicPr>
          <p:cNvPr id="5" name="Content Placeholder 4">
            <a:extLst>
              <a:ext uri="{FF2B5EF4-FFF2-40B4-BE49-F238E27FC236}">
                <a16:creationId xmlns:a16="http://schemas.microsoft.com/office/drawing/2014/main" id="{0359E452-046C-46E5-9644-0B01E2A09191}"/>
              </a:ext>
            </a:extLst>
          </p:cNvPr>
          <p:cNvPicPr>
            <a:picLocks noChangeAspect="1"/>
          </p:cNvPicPr>
          <p:nvPr/>
        </p:nvPicPr>
        <p:blipFill rotWithShape="1">
          <a:blip r:embed="rId2"/>
          <a:srcRect r="610"/>
          <a:stretch/>
        </p:blipFill>
        <p:spPr>
          <a:xfrm>
            <a:off x="799964" y="643467"/>
            <a:ext cx="3270446" cy="5577152"/>
          </a:xfrm>
          <a:prstGeom prst="rect">
            <a:avLst/>
          </a:prstGeom>
        </p:spPr>
      </p:pic>
      <p:pic>
        <p:nvPicPr>
          <p:cNvPr id="15" name="Picture 14">
            <a:extLst>
              <a:ext uri="{FF2B5EF4-FFF2-40B4-BE49-F238E27FC236}">
                <a16:creationId xmlns:a16="http://schemas.microsoft.com/office/drawing/2014/main" id="{1309B0DF-85FC-49C3-8531-F1E5E80F14C7}"/>
              </a:ext>
            </a:extLst>
          </p:cNvPr>
          <p:cNvPicPr>
            <a:picLocks noChangeAspect="1"/>
          </p:cNvPicPr>
          <p:nvPr/>
        </p:nvPicPr>
        <p:blipFill rotWithShape="1">
          <a:blip r:embed="rId3"/>
          <a:srcRect t="28324" r="2" b="10716"/>
          <a:stretch/>
        </p:blipFill>
        <p:spPr>
          <a:xfrm>
            <a:off x="4781437" y="643466"/>
            <a:ext cx="3117842" cy="2621621"/>
          </a:xfrm>
          <a:prstGeom prst="rect">
            <a:avLst/>
          </a:prstGeom>
        </p:spPr>
      </p:pic>
      <p:cxnSp>
        <p:nvCxnSpPr>
          <p:cNvPr id="31" name="Straight Connector 30">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33674" y="2538728"/>
            <a:ext cx="28346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AF6F725A-23A3-486E-A3CE-BAB696A5D4B5}"/>
              </a:ext>
            </a:extLst>
          </p:cNvPr>
          <p:cNvPicPr>
            <a:picLocks noChangeAspect="1"/>
          </p:cNvPicPr>
          <p:nvPr/>
        </p:nvPicPr>
        <p:blipFill rotWithShape="1">
          <a:blip r:embed="rId4"/>
          <a:srcRect t="27734" b="10044"/>
          <a:stretch/>
        </p:blipFill>
        <p:spPr>
          <a:xfrm>
            <a:off x="4754011" y="3592910"/>
            <a:ext cx="3117868" cy="2621623"/>
          </a:xfrm>
          <a:prstGeom prst="rect">
            <a:avLst/>
          </a:prstGeom>
        </p:spPr>
      </p:pic>
    </p:spTree>
    <p:extLst>
      <p:ext uri="{BB962C8B-B14F-4D97-AF65-F5344CB8AC3E}">
        <p14:creationId xmlns:p14="http://schemas.microsoft.com/office/powerpoint/2010/main" val="3532270681"/>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3">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5DDFFD8-8698-45F4-AE44-66113B74F688}"/>
              </a:ext>
            </a:extLst>
          </p:cNvPr>
          <p:cNvSpPr>
            <a:spLocks noGrp="1"/>
          </p:cNvSpPr>
          <p:nvPr>
            <p:ph type="title"/>
          </p:nvPr>
        </p:nvSpPr>
        <p:spPr>
          <a:xfrm>
            <a:off x="949047" y="643466"/>
            <a:ext cx="2771273" cy="5470463"/>
          </a:xfrm>
        </p:spPr>
        <p:txBody>
          <a:bodyPr anchor="ctr">
            <a:normAutofit/>
          </a:bodyPr>
          <a:lstStyle/>
          <a:p>
            <a:pPr algn="ctr"/>
            <a:r>
              <a:rPr lang="en-US" sz="2000" dirty="0"/>
              <a:t>SITE INVESTIGATION</a:t>
            </a:r>
            <a:br>
              <a:rPr lang="en-US" sz="2800" dirty="0"/>
            </a:br>
            <a:r>
              <a:rPr lang="en-US" sz="2800" dirty="0"/>
              <a:t>MACEDON</a:t>
            </a:r>
            <a:endParaRPr lang="en-AU" sz="2800" dirty="0"/>
          </a:p>
        </p:txBody>
      </p:sp>
      <p:cxnSp>
        <p:nvCxnSpPr>
          <p:cNvPr id="31" name="Straight Connector 25">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7449275-ADDC-4CED-90C1-D6A582071904}"/>
              </a:ext>
            </a:extLst>
          </p:cNvPr>
          <p:cNvSpPr>
            <a:spLocks noGrp="1"/>
          </p:cNvSpPr>
          <p:nvPr>
            <p:ph idx="1"/>
          </p:nvPr>
        </p:nvSpPr>
        <p:spPr>
          <a:xfrm>
            <a:off x="4428565" y="643466"/>
            <a:ext cx="6818427" cy="5470462"/>
          </a:xfrm>
        </p:spPr>
        <p:txBody>
          <a:bodyPr anchor="ctr">
            <a:normAutofit fontScale="92500"/>
          </a:bodyPr>
          <a:lstStyle/>
          <a:p>
            <a:pPr marL="270510">
              <a:spcAft>
                <a:spcPts val="800"/>
              </a:spcAft>
            </a:pPr>
            <a:r>
              <a:rPr lang="en-US" b="1" dirty="0">
                <a:effectLst/>
                <a:latin typeface="Calibri" panose="020F0502020204030204" pitchFamily="34" charset="0"/>
                <a:ea typeface="Calibri" panose="020F0502020204030204" pitchFamily="34" charset="0"/>
                <a:cs typeface="Times New Roman" panose="02020603050405020304" pitchFamily="18" charset="0"/>
              </a:rPr>
              <a:t>6 </a:t>
            </a:r>
            <a:r>
              <a:rPr lang="en-US" b="1" dirty="0" err="1">
                <a:effectLst/>
                <a:latin typeface="Calibri" panose="020F0502020204030204" pitchFamily="34" charset="0"/>
                <a:ea typeface="Calibri" panose="020F0502020204030204" pitchFamily="34" charset="0"/>
                <a:cs typeface="Times New Roman" panose="02020603050405020304" pitchFamily="18" charset="0"/>
              </a:rPr>
              <a:t>Honour</a:t>
            </a:r>
            <a:r>
              <a:rPr lang="en-US" b="1" dirty="0">
                <a:effectLst/>
                <a:latin typeface="Calibri" panose="020F0502020204030204" pitchFamily="34" charset="0"/>
                <a:ea typeface="Calibri" panose="020F0502020204030204" pitchFamily="34" charset="0"/>
                <a:cs typeface="Times New Roman" panose="02020603050405020304" pitchFamily="18" charset="0"/>
              </a:rPr>
              <a:t> Avenue (Church and Vicarage)</a:t>
            </a:r>
            <a:endParaRPr lang="en-AU"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The property has some development potential, however due to conservation overlays and current planning zone, a development proposal will require greater lead-in time to plan and implement. </a:t>
            </a:r>
            <a:endParaRPr lang="en-AU"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Times New Roman" panose="02020603050405020304" pitchFamily="18" charset="0"/>
              </a:rPr>
              <a:t>The recent use of the land for the Autumn Festival Car Park is adding to Parish revenue, community engagement and responding to a presenting community need.</a:t>
            </a:r>
            <a:endParaRPr lang="en-AU"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800"/>
              </a:spcAft>
              <a:buFont typeface="+mj-lt"/>
              <a:buAutoNum type="romanLcPeriod"/>
            </a:pPr>
            <a:r>
              <a:rPr lang="en-US" sz="2400" b="1" i="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rPr>
              <a:t>Recommend that the property is retained and seen as having medium to longer-term development potential. </a:t>
            </a:r>
            <a:endParaRPr lang="en-AU"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1565255058"/>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2"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Rectangle 17">
            <a:extLst>
              <a:ext uri="{FF2B5EF4-FFF2-40B4-BE49-F238E27FC236}">
                <a16:creationId xmlns:a16="http://schemas.microsoft.com/office/drawing/2014/main" id="{6482F060-A4AF-4E0B-B364-7C6BA4A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E3A1074-549D-46F0-8DDC-25CFE3CBF401}"/>
              </a:ext>
            </a:extLst>
          </p:cNvPr>
          <p:cNvSpPr>
            <a:spLocks noGrp="1"/>
          </p:cNvSpPr>
          <p:nvPr>
            <p:ph type="title"/>
          </p:nvPr>
        </p:nvSpPr>
        <p:spPr>
          <a:xfrm>
            <a:off x="484814" y="640080"/>
            <a:ext cx="3659246" cy="2850319"/>
          </a:xfrm>
        </p:spPr>
        <p:txBody>
          <a:bodyPr vert="horz" lIns="91440" tIns="45720" rIns="91440" bIns="45720" rtlCol="0" anchor="b">
            <a:normAutofit/>
          </a:bodyPr>
          <a:lstStyle/>
          <a:p>
            <a:pPr algn="ctr"/>
            <a:r>
              <a:rPr lang="en-US" sz="2400" dirty="0">
                <a:solidFill>
                  <a:srgbClr val="FFFFFF"/>
                </a:solidFill>
              </a:rPr>
              <a:t>SITE INVESTIGATION</a:t>
            </a:r>
            <a:br>
              <a:rPr lang="en-US" sz="3800" dirty="0">
                <a:solidFill>
                  <a:srgbClr val="FFFFFF"/>
                </a:solidFill>
              </a:rPr>
            </a:br>
            <a:r>
              <a:rPr lang="en-US" sz="3800" dirty="0">
                <a:solidFill>
                  <a:srgbClr val="FFFFFF"/>
                </a:solidFill>
              </a:rPr>
              <a:t>GISBORNE</a:t>
            </a:r>
          </a:p>
        </p:txBody>
      </p:sp>
      <p:cxnSp>
        <p:nvCxnSpPr>
          <p:cNvPr id="24" name="Straight Connector 19">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2797" y="3651268"/>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Content Placeholder 8">
            <a:extLst>
              <a:ext uri="{FF2B5EF4-FFF2-40B4-BE49-F238E27FC236}">
                <a16:creationId xmlns:a16="http://schemas.microsoft.com/office/drawing/2014/main" id="{E8B8F1A1-3C67-4C58-9F6F-760A1A7C21D0}"/>
              </a:ext>
            </a:extLst>
          </p:cNvPr>
          <p:cNvPicPr>
            <a:picLocks noGrp="1" noChangeAspect="1"/>
          </p:cNvPicPr>
          <p:nvPr>
            <p:ph idx="1"/>
          </p:nvPr>
        </p:nvPicPr>
        <p:blipFill rotWithShape="1">
          <a:blip r:embed="rId2"/>
          <a:srcRect l="8261" r="8055" b="1"/>
          <a:stretch/>
        </p:blipFill>
        <p:spPr>
          <a:xfrm>
            <a:off x="4635095" y="10"/>
            <a:ext cx="7556889" cy="6857990"/>
          </a:xfrm>
          <a:prstGeom prst="rect">
            <a:avLst/>
          </a:prstGeom>
        </p:spPr>
      </p:pic>
    </p:spTree>
    <p:extLst>
      <p:ext uri="{BB962C8B-B14F-4D97-AF65-F5344CB8AC3E}">
        <p14:creationId xmlns:p14="http://schemas.microsoft.com/office/powerpoint/2010/main" val="662364964"/>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5" name="Straight Connector 24">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4"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6E3FB3F-FD2E-46E2-9CD8-C800AF37EB0A}"/>
              </a:ext>
            </a:extLst>
          </p:cNvPr>
          <p:cNvSpPr>
            <a:spLocks noGrp="1"/>
          </p:cNvSpPr>
          <p:nvPr>
            <p:ph type="title"/>
          </p:nvPr>
        </p:nvSpPr>
        <p:spPr>
          <a:xfrm>
            <a:off x="435869" y="640080"/>
            <a:ext cx="3659246" cy="2862699"/>
          </a:xfrm>
        </p:spPr>
        <p:txBody>
          <a:bodyPr vert="horz" lIns="91440" tIns="45720" rIns="91440" bIns="45720" rtlCol="0" anchor="b">
            <a:noAutofit/>
          </a:bodyPr>
          <a:lstStyle/>
          <a:p>
            <a:pPr algn="ctr"/>
            <a:br>
              <a:rPr lang="en-US" sz="2800" b="1" dirty="0">
                <a:solidFill>
                  <a:srgbClr val="FFFFFF"/>
                </a:solidFill>
                <a:effectLst/>
              </a:rPr>
            </a:br>
            <a:br>
              <a:rPr lang="en-US" sz="2800" b="1" dirty="0">
                <a:solidFill>
                  <a:srgbClr val="FFFFFF"/>
                </a:solidFill>
                <a:effectLst/>
              </a:rPr>
            </a:br>
            <a:br>
              <a:rPr lang="en-US" sz="2800" b="1" dirty="0">
                <a:solidFill>
                  <a:srgbClr val="FFFFFF"/>
                </a:solidFill>
                <a:effectLst/>
              </a:rPr>
            </a:br>
            <a:br>
              <a:rPr lang="en-US" sz="2800" b="1" dirty="0">
                <a:solidFill>
                  <a:srgbClr val="FFFFFF"/>
                </a:solidFill>
                <a:effectLst/>
              </a:rPr>
            </a:br>
            <a:br>
              <a:rPr lang="en-US" sz="2800" b="1" dirty="0">
                <a:solidFill>
                  <a:srgbClr val="FFFFFF"/>
                </a:solidFill>
                <a:effectLst/>
              </a:rPr>
            </a:br>
            <a:br>
              <a:rPr lang="en-US" sz="2800" b="1" dirty="0">
                <a:solidFill>
                  <a:srgbClr val="FFFFFF"/>
                </a:solidFill>
                <a:effectLst/>
              </a:rPr>
            </a:br>
            <a:br>
              <a:rPr lang="en-US" sz="2800" b="1" dirty="0">
                <a:solidFill>
                  <a:srgbClr val="FFFFFF"/>
                </a:solidFill>
                <a:effectLst/>
              </a:rPr>
            </a:br>
            <a:r>
              <a:rPr lang="en-US" sz="2800" b="1" dirty="0">
                <a:solidFill>
                  <a:srgbClr val="FFFFFF"/>
                </a:solidFill>
                <a:effectLst/>
              </a:rPr>
              <a:t>32 Fisher Street </a:t>
            </a:r>
            <a:br>
              <a:rPr lang="en-US" sz="2800" b="1" dirty="0">
                <a:solidFill>
                  <a:srgbClr val="FFFFFF"/>
                </a:solidFill>
                <a:effectLst/>
              </a:rPr>
            </a:br>
            <a:r>
              <a:rPr lang="en-US" sz="2800" b="1" dirty="0">
                <a:solidFill>
                  <a:srgbClr val="FFFFFF"/>
                </a:solidFill>
                <a:effectLst/>
              </a:rPr>
              <a:t>(Church Site) </a:t>
            </a:r>
            <a:br>
              <a:rPr lang="en-US" sz="2800" b="1" dirty="0">
                <a:solidFill>
                  <a:srgbClr val="FFFFFF"/>
                </a:solidFill>
                <a:effectLst/>
              </a:rPr>
            </a:br>
            <a:r>
              <a:rPr lang="en-US" sz="2800" b="1" dirty="0">
                <a:solidFill>
                  <a:srgbClr val="FFFFFF"/>
                </a:solidFill>
                <a:effectLst/>
              </a:rPr>
              <a:t>&amp; </a:t>
            </a:r>
            <a:br>
              <a:rPr lang="en-US" sz="2800" b="1" dirty="0">
                <a:solidFill>
                  <a:srgbClr val="FFFFFF"/>
                </a:solidFill>
                <a:effectLst/>
              </a:rPr>
            </a:br>
            <a:r>
              <a:rPr lang="en-US" sz="2800" b="1" dirty="0">
                <a:solidFill>
                  <a:srgbClr val="FFFFFF"/>
                </a:solidFill>
                <a:effectLst/>
              </a:rPr>
              <a:t>32 A Fisher Street </a:t>
            </a:r>
            <a:br>
              <a:rPr lang="en-US" sz="2800" b="1" dirty="0">
                <a:solidFill>
                  <a:srgbClr val="FFFFFF"/>
                </a:solidFill>
                <a:effectLst/>
              </a:rPr>
            </a:br>
            <a:r>
              <a:rPr lang="en-US" sz="2800" b="1" dirty="0">
                <a:solidFill>
                  <a:srgbClr val="FFFFFF"/>
                </a:solidFill>
                <a:effectLst/>
              </a:rPr>
              <a:t>(Parish Centre)</a:t>
            </a:r>
            <a:br>
              <a:rPr lang="en-US" sz="2800" dirty="0">
                <a:solidFill>
                  <a:srgbClr val="FFFFFF"/>
                </a:solidFill>
                <a:effectLst/>
              </a:rPr>
            </a:br>
            <a:endParaRPr lang="en-US" sz="2800" dirty="0">
              <a:solidFill>
                <a:srgbClr val="FFFFFF"/>
              </a:solidFill>
            </a:endParaRPr>
          </a:p>
        </p:txBody>
      </p:sp>
      <p:cxnSp>
        <p:nvCxnSpPr>
          <p:cNvPr id="31" name="Straight Connector 30">
            <a:extLst>
              <a:ext uri="{FF2B5EF4-FFF2-40B4-BE49-F238E27FC236}">
                <a16:creationId xmlns:a16="http://schemas.microsoft.com/office/drawing/2014/main" id="{ABCD2462-4C1E-401A-AC2D-F799A138B2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3852" y="3663649"/>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2772D1C0-D894-4871-8622-965BC9BE905A}"/>
              </a:ext>
            </a:extLst>
          </p:cNvPr>
          <p:cNvPicPr>
            <a:picLocks noGrp="1" noChangeAspect="1"/>
          </p:cNvPicPr>
          <p:nvPr>
            <p:ph idx="1"/>
          </p:nvPr>
        </p:nvPicPr>
        <p:blipFill rotWithShape="1">
          <a:blip r:embed="rId2"/>
          <a:srcRect t="10287" b="5443"/>
          <a:stretch/>
        </p:blipFill>
        <p:spPr>
          <a:xfrm>
            <a:off x="4617443" y="1289959"/>
            <a:ext cx="7574557" cy="4260703"/>
          </a:xfrm>
          <a:prstGeom prst="rect">
            <a:avLst/>
          </a:prstGeom>
        </p:spPr>
      </p:pic>
    </p:spTree>
    <p:extLst>
      <p:ext uri="{BB962C8B-B14F-4D97-AF65-F5344CB8AC3E}">
        <p14:creationId xmlns:p14="http://schemas.microsoft.com/office/powerpoint/2010/main" val="12184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3700" dirty="0">
                <a:solidFill>
                  <a:srgbClr val="FFFFFF"/>
                </a:solidFill>
              </a:rPr>
              <a:t>Who are you? Why are you here?</a:t>
            </a:r>
          </a:p>
        </p:txBody>
      </p:sp>
      <p:cxnSp>
        <p:nvCxnSpPr>
          <p:cNvPr id="11" name="Straight Connector 10">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pPr>
              <a:lnSpc>
                <a:spcPct val="110000"/>
              </a:lnSpc>
            </a:pPr>
            <a:r>
              <a:rPr lang="en-AU" sz="1500">
                <a:solidFill>
                  <a:srgbClr val="FFFFFF"/>
                </a:solidFill>
              </a:rPr>
              <a:t>People come to Church for a variety of reasons. </a:t>
            </a:r>
          </a:p>
          <a:p>
            <a:pPr>
              <a:lnSpc>
                <a:spcPct val="110000"/>
              </a:lnSpc>
            </a:pPr>
            <a:r>
              <a:rPr lang="en-AU" sz="1500">
                <a:solidFill>
                  <a:srgbClr val="FFFFFF"/>
                </a:solidFill>
              </a:rPr>
              <a:t>Some for what is known as the liminal rites,</a:t>
            </a:r>
          </a:p>
          <a:p>
            <a:pPr>
              <a:lnSpc>
                <a:spcPct val="110000"/>
              </a:lnSpc>
            </a:pPr>
            <a:r>
              <a:rPr lang="en-AU" sz="1500">
                <a:solidFill>
                  <a:srgbClr val="FFFFFF"/>
                </a:solidFill>
              </a:rPr>
              <a:t>others to express or explore their faith,</a:t>
            </a:r>
          </a:p>
          <a:p>
            <a:pPr>
              <a:lnSpc>
                <a:spcPct val="110000"/>
              </a:lnSpc>
            </a:pPr>
            <a:r>
              <a:rPr lang="en-AU" sz="1500">
                <a:solidFill>
                  <a:srgbClr val="FFFFFF"/>
                </a:solidFill>
              </a:rPr>
              <a:t>it's a safe place,</a:t>
            </a:r>
          </a:p>
          <a:p>
            <a:pPr>
              <a:lnSpc>
                <a:spcPct val="110000"/>
              </a:lnSpc>
            </a:pPr>
            <a:r>
              <a:rPr lang="en-AU" sz="1500">
                <a:solidFill>
                  <a:srgbClr val="FFFFFF"/>
                </a:solidFill>
              </a:rPr>
              <a:t>to take their part in the shared mission of making Christ known</a:t>
            </a:r>
          </a:p>
        </p:txBody>
      </p:sp>
      <p:pic>
        <p:nvPicPr>
          <p:cNvPr id="4" name="New picture" descr="Diagram&#10;&#10;Description automatically generated"/>
          <p:cNvPicPr/>
          <p:nvPr/>
        </p:nvPicPr>
        <p:blipFill rotWithShape="1">
          <a:blip r:embed="rId2"/>
          <a:srcRect r="532" b="1"/>
          <a:stretch/>
        </p:blipFill>
        <p:spPr>
          <a:xfrm>
            <a:off x="4654296" y="10"/>
            <a:ext cx="7537703" cy="6857990"/>
          </a:xfrm>
          <a:prstGeom prst="rect">
            <a:avLst/>
          </a:prstGeom>
        </p:spPr>
      </p:pic>
    </p:spTree>
    <p:extLst>
      <p:ext uri="{BB962C8B-B14F-4D97-AF65-F5344CB8AC3E}">
        <p14:creationId xmlns:p14="http://schemas.microsoft.com/office/powerpoint/2010/main" val="3327361510"/>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a:extLst>
              <a:ext uri="{FF2B5EF4-FFF2-40B4-BE49-F238E27FC236}">
                <a16:creationId xmlns:a16="http://schemas.microsoft.com/office/drawing/2014/main" id="{5A5CD42F-AE21-4AA7-BD72-1BB06E7DB7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321734"/>
            <a:ext cx="10915923" cy="5596408"/>
          </a:xfrm>
          <a:prstGeom prst="rect">
            <a:avLst/>
          </a:prstGeom>
          <a:solidFill>
            <a:srgbClr val="0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3251A80-CBFF-4005-8752-000545E2C143}"/>
              </a:ext>
            </a:extLst>
          </p:cNvPr>
          <p:cNvSpPr>
            <a:spLocks noGrp="1"/>
          </p:cNvSpPr>
          <p:nvPr>
            <p:ph type="title"/>
          </p:nvPr>
        </p:nvSpPr>
        <p:spPr>
          <a:xfrm>
            <a:off x="1192696" y="665922"/>
            <a:ext cx="9800886" cy="1071438"/>
          </a:xfrm>
        </p:spPr>
        <p:txBody>
          <a:bodyPr>
            <a:normAutofit/>
          </a:bodyPr>
          <a:lstStyle/>
          <a:p>
            <a:pPr algn="ctr"/>
            <a:r>
              <a:rPr lang="en-US" sz="3400" dirty="0">
                <a:solidFill>
                  <a:srgbClr val="FFFFFF"/>
                </a:solidFill>
              </a:rPr>
              <a:t>SITE INVESTIGATION</a:t>
            </a:r>
            <a:br>
              <a:rPr lang="en-US" sz="3400" dirty="0">
                <a:solidFill>
                  <a:srgbClr val="FFFFFF"/>
                </a:solidFill>
              </a:rPr>
            </a:br>
            <a:r>
              <a:rPr lang="en-US" sz="3400" dirty="0">
                <a:solidFill>
                  <a:srgbClr val="FFFFFF"/>
                </a:solidFill>
              </a:rPr>
              <a:t>GISBORNE</a:t>
            </a:r>
            <a:endParaRPr lang="en-AU" sz="3400" dirty="0">
              <a:solidFill>
                <a:srgbClr val="FFFFFF"/>
              </a:solidFill>
            </a:endParaRPr>
          </a:p>
        </p:txBody>
      </p:sp>
      <p:cxnSp>
        <p:nvCxnSpPr>
          <p:cNvPr id="26" name="Straight Connector">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97789" y="1910746"/>
            <a:ext cx="96181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footer rectangle">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7" name="Content Placeholder 2">
            <a:extLst>
              <a:ext uri="{FF2B5EF4-FFF2-40B4-BE49-F238E27FC236}">
                <a16:creationId xmlns:a16="http://schemas.microsoft.com/office/drawing/2014/main" id="{995F860E-9404-4861-A298-A2B30BD83764}"/>
              </a:ext>
            </a:extLst>
          </p:cNvPr>
          <p:cNvGraphicFramePr>
            <a:graphicFrameLocks noGrp="1"/>
          </p:cNvGraphicFramePr>
          <p:nvPr>
            <p:ph idx="1"/>
            <p:extLst>
              <p:ext uri="{D42A27DB-BD31-4B8C-83A1-F6EECF244321}">
                <p14:modId xmlns:p14="http://schemas.microsoft.com/office/powerpoint/2010/main" val="469728035"/>
              </p:ext>
            </p:extLst>
          </p:nvPr>
        </p:nvGraphicFramePr>
        <p:xfrm>
          <a:off x="1308645" y="2108202"/>
          <a:ext cx="9607276" cy="3321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4790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F6F1E82-F603-49E4-9641-09EEA984A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6B52FA-E5B5-4350-933E-8652D78C1CF4}"/>
              </a:ext>
            </a:extLst>
          </p:cNvPr>
          <p:cNvSpPr>
            <a:spLocks noGrp="1"/>
          </p:cNvSpPr>
          <p:nvPr>
            <p:ph type="title"/>
          </p:nvPr>
        </p:nvSpPr>
        <p:spPr>
          <a:xfrm>
            <a:off x="1097280" y="286603"/>
            <a:ext cx="10058400" cy="1450757"/>
          </a:xfrm>
        </p:spPr>
        <p:txBody>
          <a:bodyPr>
            <a:normAutofit/>
          </a:bodyPr>
          <a:lstStyle/>
          <a:p>
            <a:pPr algn="ctr"/>
            <a:r>
              <a:rPr lang="en-US" dirty="0"/>
              <a:t>SITE INVESTIGATION</a:t>
            </a:r>
            <a:br>
              <a:rPr lang="en-US" dirty="0"/>
            </a:br>
            <a:r>
              <a:rPr lang="en-US" dirty="0"/>
              <a:t>GISBORNE</a:t>
            </a:r>
            <a:endParaRPr lang="en-AU" dirty="0"/>
          </a:p>
        </p:txBody>
      </p:sp>
      <p:cxnSp>
        <p:nvCxnSpPr>
          <p:cNvPr id="34" name="Straight Connector 33">
            <a:extLst>
              <a:ext uri="{FF2B5EF4-FFF2-40B4-BE49-F238E27FC236}">
                <a16:creationId xmlns:a16="http://schemas.microsoft.com/office/drawing/2014/main" id="{C81CFD00-FC30-4AFB-A61F-3127B2C90F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D1595AB-90F6-488F-B5E3-F8CFCC8FA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2" name="Content Placeholder 2">
            <a:extLst>
              <a:ext uri="{FF2B5EF4-FFF2-40B4-BE49-F238E27FC236}">
                <a16:creationId xmlns:a16="http://schemas.microsoft.com/office/drawing/2014/main" id="{09755042-7954-4EE0-8F05-DAEC1AF3D2BB}"/>
              </a:ext>
            </a:extLst>
          </p:cNvPr>
          <p:cNvGraphicFramePr>
            <a:graphicFrameLocks noGrp="1"/>
          </p:cNvGraphicFramePr>
          <p:nvPr>
            <p:ph idx="1"/>
            <p:extLst>
              <p:ext uri="{D42A27DB-BD31-4B8C-83A1-F6EECF244321}">
                <p14:modId xmlns:p14="http://schemas.microsoft.com/office/powerpoint/2010/main" val="49002434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0087135"/>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a:extLst>
              <a:ext uri="{FF2B5EF4-FFF2-40B4-BE49-F238E27FC236}">
                <a16:creationId xmlns:a16="http://schemas.microsoft.com/office/drawing/2014/main" id="{5A5CD42F-AE21-4AA7-BD72-1BB06E7DB7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321734"/>
            <a:ext cx="10915923" cy="5596408"/>
          </a:xfrm>
          <a:prstGeom prst="rect">
            <a:avLst/>
          </a:prstGeom>
          <a:solidFill>
            <a:srgbClr val="0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E6B52FA-E5B5-4350-933E-8652D78C1CF4}"/>
              </a:ext>
            </a:extLst>
          </p:cNvPr>
          <p:cNvSpPr>
            <a:spLocks noGrp="1"/>
          </p:cNvSpPr>
          <p:nvPr>
            <p:ph type="title"/>
          </p:nvPr>
        </p:nvSpPr>
        <p:spPr>
          <a:xfrm>
            <a:off x="1192696" y="665922"/>
            <a:ext cx="9800886" cy="1071438"/>
          </a:xfrm>
        </p:spPr>
        <p:txBody>
          <a:bodyPr>
            <a:normAutofit/>
          </a:bodyPr>
          <a:lstStyle/>
          <a:p>
            <a:pPr algn="ctr"/>
            <a:r>
              <a:rPr lang="en-US" sz="3400" dirty="0">
                <a:solidFill>
                  <a:srgbClr val="FFFFFF"/>
                </a:solidFill>
              </a:rPr>
              <a:t>SITE INVESTIGATION</a:t>
            </a:r>
            <a:br>
              <a:rPr lang="en-US" sz="3400" dirty="0">
                <a:solidFill>
                  <a:srgbClr val="FFFFFF"/>
                </a:solidFill>
              </a:rPr>
            </a:br>
            <a:r>
              <a:rPr lang="en-US" sz="3400" dirty="0">
                <a:solidFill>
                  <a:srgbClr val="FFFFFF"/>
                </a:solidFill>
              </a:rPr>
              <a:t>GISBORNE</a:t>
            </a:r>
            <a:endParaRPr lang="en-AU" sz="3400" dirty="0">
              <a:solidFill>
                <a:srgbClr val="FFFFFF"/>
              </a:solidFill>
            </a:endParaRPr>
          </a:p>
        </p:txBody>
      </p:sp>
      <p:cxnSp>
        <p:nvCxnSpPr>
          <p:cNvPr id="36" name="Straight Connector">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97789" y="1910746"/>
            <a:ext cx="96181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footer rectangle">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2" name="Content Placeholder 2">
            <a:extLst>
              <a:ext uri="{FF2B5EF4-FFF2-40B4-BE49-F238E27FC236}">
                <a16:creationId xmlns:a16="http://schemas.microsoft.com/office/drawing/2014/main" id="{09755042-7954-4EE0-8F05-DAEC1AF3D2BB}"/>
              </a:ext>
            </a:extLst>
          </p:cNvPr>
          <p:cNvGraphicFramePr>
            <a:graphicFrameLocks noGrp="1"/>
          </p:cNvGraphicFramePr>
          <p:nvPr>
            <p:ph idx="1"/>
            <p:extLst>
              <p:ext uri="{D42A27DB-BD31-4B8C-83A1-F6EECF244321}">
                <p14:modId xmlns:p14="http://schemas.microsoft.com/office/powerpoint/2010/main" val="1058591651"/>
              </p:ext>
            </p:extLst>
          </p:nvPr>
        </p:nvGraphicFramePr>
        <p:xfrm>
          <a:off x="1308645" y="2108202"/>
          <a:ext cx="9607276" cy="3321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71112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6482F060-A4AF-4E0B-B364-7C6BA4A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6220" y="0"/>
            <a:ext cx="464131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C973681-CC61-424A-A8A0-592D765F0DF7}"/>
              </a:ext>
            </a:extLst>
          </p:cNvPr>
          <p:cNvSpPr>
            <a:spLocks noGrp="1"/>
          </p:cNvSpPr>
          <p:nvPr>
            <p:ph type="title"/>
          </p:nvPr>
        </p:nvSpPr>
        <p:spPr>
          <a:xfrm>
            <a:off x="484814" y="640080"/>
            <a:ext cx="3659246" cy="2850319"/>
          </a:xfrm>
        </p:spPr>
        <p:txBody>
          <a:bodyPr vert="horz" lIns="91440" tIns="45720" rIns="91440" bIns="45720" rtlCol="0" anchor="b">
            <a:normAutofit/>
          </a:bodyPr>
          <a:lstStyle/>
          <a:p>
            <a:pPr algn="ctr"/>
            <a:r>
              <a:rPr lang="en-US" sz="5000" b="1" dirty="0">
                <a:solidFill>
                  <a:srgbClr val="FFFFFF"/>
                </a:solidFill>
                <a:effectLst/>
              </a:rPr>
              <a:t>30 Fisher Street </a:t>
            </a:r>
            <a:br>
              <a:rPr lang="en-US" sz="5000" b="1" dirty="0">
                <a:solidFill>
                  <a:srgbClr val="FFFFFF"/>
                </a:solidFill>
                <a:effectLst/>
              </a:rPr>
            </a:br>
            <a:r>
              <a:rPr lang="en-US" sz="5000" b="1" dirty="0">
                <a:solidFill>
                  <a:srgbClr val="FFFFFF"/>
                </a:solidFill>
                <a:effectLst/>
              </a:rPr>
              <a:t>(Hall site</a:t>
            </a:r>
            <a:r>
              <a:rPr lang="en-US" sz="5000" dirty="0">
                <a:solidFill>
                  <a:srgbClr val="FFFFFF"/>
                </a:solidFill>
                <a:effectLst/>
              </a:rPr>
              <a:t>)</a:t>
            </a:r>
            <a:br>
              <a:rPr lang="en-US" sz="5000" dirty="0">
                <a:solidFill>
                  <a:srgbClr val="FFFFFF"/>
                </a:solidFill>
                <a:effectLst/>
              </a:rPr>
            </a:br>
            <a:endParaRPr lang="en-US" sz="5000" dirty="0">
              <a:solidFill>
                <a:srgbClr val="FFFFFF"/>
              </a:solidFill>
            </a:endParaRPr>
          </a:p>
        </p:txBody>
      </p:sp>
      <p:cxnSp>
        <p:nvCxnSpPr>
          <p:cNvPr id="16" name="Straight Connector 15">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2797" y="3651268"/>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552D3BF8-0085-4785-B847-7C2356C5EF35}"/>
              </a:ext>
            </a:extLst>
          </p:cNvPr>
          <p:cNvPicPr>
            <a:picLocks noGrp="1" noChangeAspect="1"/>
          </p:cNvPicPr>
          <p:nvPr>
            <p:ph idx="1"/>
          </p:nvPr>
        </p:nvPicPr>
        <p:blipFill rotWithShape="1">
          <a:blip r:embed="rId2"/>
          <a:srcRect l="1801" r="5640" b="2"/>
          <a:stretch/>
        </p:blipFill>
        <p:spPr>
          <a:xfrm>
            <a:off x="4635095" y="10"/>
            <a:ext cx="7556889" cy="6857990"/>
          </a:xfrm>
          <a:prstGeom prst="rect">
            <a:avLst/>
          </a:prstGeom>
        </p:spPr>
      </p:pic>
    </p:spTree>
    <p:extLst>
      <p:ext uri="{BB962C8B-B14F-4D97-AF65-F5344CB8AC3E}">
        <p14:creationId xmlns:p14="http://schemas.microsoft.com/office/powerpoint/2010/main" val="2876129664"/>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7472B899-9BAA-4120-ABDF-C37ED56BD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93C0C4-6BF5-4D0B-A2E7-BCDFF765A380}"/>
              </a:ext>
            </a:extLst>
          </p:cNvPr>
          <p:cNvSpPr>
            <a:spLocks noGrp="1"/>
          </p:cNvSpPr>
          <p:nvPr>
            <p:ph type="title"/>
          </p:nvPr>
        </p:nvSpPr>
        <p:spPr>
          <a:xfrm>
            <a:off x="487921" y="2348249"/>
            <a:ext cx="3659246" cy="2566652"/>
          </a:xfrm>
        </p:spPr>
        <p:txBody>
          <a:bodyPr vert="horz" lIns="91440" tIns="45720" rIns="91440" bIns="45720" rtlCol="0" anchor="b">
            <a:normAutofit fontScale="90000"/>
          </a:bodyPr>
          <a:lstStyle/>
          <a:p>
            <a:pPr algn="ctr"/>
            <a:r>
              <a:rPr lang="en-US" b="1" dirty="0">
                <a:solidFill>
                  <a:schemeClr val="tx1"/>
                </a:solidFill>
                <a:effectLst/>
              </a:rPr>
              <a:t>1-7 </a:t>
            </a:r>
            <a:r>
              <a:rPr lang="en-US" b="1" dirty="0" err="1">
                <a:solidFill>
                  <a:schemeClr val="tx1"/>
                </a:solidFill>
                <a:effectLst/>
              </a:rPr>
              <a:t>Melvins</a:t>
            </a:r>
            <a:r>
              <a:rPr lang="en-US" b="1" dirty="0">
                <a:solidFill>
                  <a:schemeClr val="tx1"/>
                </a:solidFill>
                <a:effectLst/>
              </a:rPr>
              <a:t> Road. </a:t>
            </a:r>
            <a:br>
              <a:rPr lang="en-US" b="1" dirty="0">
                <a:solidFill>
                  <a:schemeClr val="tx1"/>
                </a:solidFill>
                <a:effectLst/>
              </a:rPr>
            </a:br>
            <a:br>
              <a:rPr lang="en-US" b="1" dirty="0">
                <a:solidFill>
                  <a:schemeClr val="tx1"/>
                </a:solidFill>
                <a:effectLst/>
              </a:rPr>
            </a:br>
            <a:r>
              <a:rPr lang="en-US" b="1" dirty="0">
                <a:solidFill>
                  <a:schemeClr val="tx1"/>
                </a:solidFill>
                <a:effectLst/>
              </a:rPr>
              <a:t>(Church </a:t>
            </a:r>
            <a:br>
              <a:rPr lang="en-US" b="1" dirty="0">
                <a:solidFill>
                  <a:schemeClr val="tx1"/>
                </a:solidFill>
                <a:effectLst/>
              </a:rPr>
            </a:br>
            <a:r>
              <a:rPr lang="en-US" b="1" dirty="0">
                <a:solidFill>
                  <a:schemeClr val="tx1"/>
                </a:solidFill>
                <a:effectLst/>
              </a:rPr>
              <a:t>and Hall)</a:t>
            </a:r>
            <a:br>
              <a:rPr lang="en-US" dirty="0">
                <a:solidFill>
                  <a:schemeClr val="tx1"/>
                </a:solidFill>
                <a:effectLst/>
              </a:rPr>
            </a:br>
            <a:endParaRPr lang="en-US" dirty="0">
              <a:solidFill>
                <a:schemeClr val="tx1"/>
              </a:solidFill>
            </a:endParaRPr>
          </a:p>
        </p:txBody>
      </p:sp>
      <p:pic>
        <p:nvPicPr>
          <p:cNvPr id="7" name="Picture 6">
            <a:extLst>
              <a:ext uri="{FF2B5EF4-FFF2-40B4-BE49-F238E27FC236}">
                <a16:creationId xmlns:a16="http://schemas.microsoft.com/office/drawing/2014/main" id="{4E985906-0FD6-482F-8E34-B950170857B9}"/>
              </a:ext>
            </a:extLst>
          </p:cNvPr>
          <p:cNvPicPr>
            <a:picLocks noChangeAspect="1"/>
          </p:cNvPicPr>
          <p:nvPr/>
        </p:nvPicPr>
        <p:blipFill rotWithShape="1">
          <a:blip r:embed="rId2"/>
          <a:srcRect t="1664" r="-1" b="6498"/>
          <a:stretch/>
        </p:blipFill>
        <p:spPr>
          <a:xfrm>
            <a:off x="4635092" y="10"/>
            <a:ext cx="7556906" cy="3383270"/>
          </a:xfrm>
          <a:prstGeom prst="rect">
            <a:avLst/>
          </a:prstGeom>
        </p:spPr>
      </p:pic>
      <p:cxnSp>
        <p:nvCxnSpPr>
          <p:cNvPr id="18" name="Straight Connector 17">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2797" y="3429000"/>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3490D1A2-DEF1-4ABE-AB13-F4EE38078890}"/>
              </a:ext>
            </a:extLst>
          </p:cNvPr>
          <p:cNvPicPr>
            <a:picLocks noGrp="1" noChangeAspect="1"/>
          </p:cNvPicPr>
          <p:nvPr>
            <p:ph idx="1"/>
          </p:nvPr>
        </p:nvPicPr>
        <p:blipFill rotWithShape="1">
          <a:blip r:embed="rId3"/>
          <a:srcRect t="9935" r="-1" b="22485"/>
          <a:stretch/>
        </p:blipFill>
        <p:spPr>
          <a:xfrm>
            <a:off x="4635097" y="3474720"/>
            <a:ext cx="7556889" cy="3383280"/>
          </a:xfrm>
          <a:prstGeom prst="rect">
            <a:avLst/>
          </a:prstGeom>
        </p:spPr>
      </p:pic>
    </p:spTree>
    <p:extLst>
      <p:ext uri="{BB962C8B-B14F-4D97-AF65-F5344CB8AC3E}">
        <p14:creationId xmlns:p14="http://schemas.microsoft.com/office/powerpoint/2010/main" val="2666673708"/>
      </p:ext>
    </p:extLst>
  </p:cSld>
  <p:clrMapOvr>
    <a:overrideClrMapping bg1="dk1" tx1="lt1" bg2="dk2" tx2="lt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A8E9C91B-7EAD-4562-AB0E-DFB9663AE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3" name="Rectangle 42">
            <a:extLst>
              <a:ext uri="{FF2B5EF4-FFF2-40B4-BE49-F238E27FC236}">
                <a16:creationId xmlns:a16="http://schemas.microsoft.com/office/drawing/2014/main" id="{652BD35A-BC99-4831-A358-06E2CEB966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noFill/>
          <a:ln w="69850">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6B52FA-E5B5-4350-933E-8652D78C1CF4}"/>
              </a:ext>
            </a:extLst>
          </p:cNvPr>
          <p:cNvSpPr>
            <a:spLocks noGrp="1"/>
          </p:cNvSpPr>
          <p:nvPr>
            <p:ph type="title"/>
          </p:nvPr>
        </p:nvSpPr>
        <p:spPr>
          <a:xfrm>
            <a:off x="1097280" y="286603"/>
            <a:ext cx="10058400" cy="1450757"/>
          </a:xfrm>
        </p:spPr>
        <p:txBody>
          <a:bodyPr>
            <a:normAutofit/>
          </a:bodyPr>
          <a:lstStyle/>
          <a:p>
            <a:pPr algn="ctr"/>
            <a:r>
              <a:rPr lang="en-US" dirty="0"/>
              <a:t>SITE INVESTIGATION</a:t>
            </a:r>
            <a:br>
              <a:rPr lang="en-US" dirty="0"/>
            </a:br>
            <a:r>
              <a:rPr lang="en-US" dirty="0"/>
              <a:t>RIDDELLS CREEK</a:t>
            </a:r>
            <a:endParaRPr lang="en-AU" dirty="0"/>
          </a:p>
        </p:txBody>
      </p:sp>
      <p:graphicFrame>
        <p:nvGraphicFramePr>
          <p:cNvPr id="12" name="Content Placeholder 2">
            <a:extLst>
              <a:ext uri="{FF2B5EF4-FFF2-40B4-BE49-F238E27FC236}">
                <a16:creationId xmlns:a16="http://schemas.microsoft.com/office/drawing/2014/main" id="{09755042-7954-4EE0-8F05-DAEC1AF3D2BB}"/>
              </a:ext>
            </a:extLst>
          </p:cNvPr>
          <p:cNvGraphicFramePr>
            <a:graphicFrameLocks noGrp="1"/>
          </p:cNvGraphicFramePr>
          <p:nvPr>
            <p:ph idx="1"/>
            <p:extLst>
              <p:ext uri="{D42A27DB-BD31-4B8C-83A1-F6EECF244321}">
                <p14:modId xmlns:p14="http://schemas.microsoft.com/office/powerpoint/2010/main" val="255837825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6599053"/>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0F6F1E82-F603-49E4-9641-09EEA984A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6B52FA-E5B5-4350-933E-8652D78C1CF4}"/>
              </a:ext>
            </a:extLst>
          </p:cNvPr>
          <p:cNvSpPr>
            <a:spLocks noGrp="1"/>
          </p:cNvSpPr>
          <p:nvPr>
            <p:ph type="title"/>
          </p:nvPr>
        </p:nvSpPr>
        <p:spPr>
          <a:xfrm>
            <a:off x="1097280" y="286603"/>
            <a:ext cx="10058400" cy="1450757"/>
          </a:xfrm>
        </p:spPr>
        <p:txBody>
          <a:bodyPr>
            <a:normAutofit/>
          </a:bodyPr>
          <a:lstStyle/>
          <a:p>
            <a:pPr algn="ctr"/>
            <a:r>
              <a:rPr lang="en-US" dirty="0"/>
              <a:t>SITE INVESTIGATION</a:t>
            </a:r>
            <a:br>
              <a:rPr lang="en-US" dirty="0"/>
            </a:br>
            <a:r>
              <a:rPr lang="en-US" dirty="0"/>
              <a:t>RIDDELLS CREEK</a:t>
            </a:r>
            <a:endParaRPr lang="en-AU" dirty="0"/>
          </a:p>
        </p:txBody>
      </p:sp>
      <p:cxnSp>
        <p:nvCxnSpPr>
          <p:cNvPr id="43" name="Straight Connector 42">
            <a:extLst>
              <a:ext uri="{FF2B5EF4-FFF2-40B4-BE49-F238E27FC236}">
                <a16:creationId xmlns:a16="http://schemas.microsoft.com/office/drawing/2014/main" id="{C81CFD00-FC30-4AFB-A61F-3127B2C90F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9D1595AB-90F6-488F-B5E3-F8CFCC8FAA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2" name="Content Placeholder 2">
            <a:extLst>
              <a:ext uri="{FF2B5EF4-FFF2-40B4-BE49-F238E27FC236}">
                <a16:creationId xmlns:a16="http://schemas.microsoft.com/office/drawing/2014/main" id="{09755042-7954-4EE0-8F05-DAEC1AF3D2BB}"/>
              </a:ext>
            </a:extLst>
          </p:cNvPr>
          <p:cNvGraphicFramePr>
            <a:graphicFrameLocks noGrp="1"/>
          </p:cNvGraphicFramePr>
          <p:nvPr>
            <p:ph idx="1"/>
            <p:extLst>
              <p:ext uri="{D42A27DB-BD31-4B8C-83A1-F6EECF244321}">
                <p14:modId xmlns:p14="http://schemas.microsoft.com/office/powerpoint/2010/main" val="332649176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8251390"/>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03283C-C432-4D7F-812A-6EE8A6A76B77}"/>
              </a:ext>
            </a:extLst>
          </p:cNvPr>
          <p:cNvSpPr>
            <a:spLocks noGrp="1"/>
          </p:cNvSpPr>
          <p:nvPr>
            <p:ph type="title"/>
          </p:nvPr>
        </p:nvSpPr>
        <p:spPr>
          <a:xfrm>
            <a:off x="1097280" y="286603"/>
            <a:ext cx="10058400" cy="1450757"/>
          </a:xfrm>
        </p:spPr>
        <p:txBody>
          <a:bodyPr>
            <a:normAutofit/>
          </a:bodyPr>
          <a:lstStyle/>
          <a:p>
            <a:pPr algn="ctr"/>
            <a:r>
              <a:rPr lang="en-US" dirty="0"/>
              <a:t>PROPOSALS</a:t>
            </a:r>
            <a:endParaRPr lang="en-AU" dirty="0"/>
          </a:p>
        </p:txBody>
      </p:sp>
      <p:cxnSp>
        <p:nvCxnSpPr>
          <p:cNvPr id="36" name="Straight Connector 35">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68C41B8B-5FF2-4EF4-9AC6-32FF3DA68AAC}"/>
              </a:ext>
            </a:extLst>
          </p:cNvPr>
          <p:cNvGraphicFramePr>
            <a:graphicFrameLocks noGrp="1"/>
          </p:cNvGraphicFramePr>
          <p:nvPr>
            <p:ph idx="1"/>
            <p:extLst>
              <p:ext uri="{D42A27DB-BD31-4B8C-83A1-F6EECF244321}">
                <p14:modId xmlns:p14="http://schemas.microsoft.com/office/powerpoint/2010/main" val="316654201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60886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47000">
              <a:schemeClr val="bg1">
                <a:tint val="96000"/>
                <a:shade val="99000"/>
                <a:satMod val="140000"/>
              </a:schemeClr>
            </a:gs>
            <a:gs pos="80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03283C-C432-4D7F-812A-6EE8A6A76B77}"/>
              </a:ext>
            </a:extLst>
          </p:cNvPr>
          <p:cNvSpPr>
            <a:spLocks noGrp="1"/>
          </p:cNvSpPr>
          <p:nvPr>
            <p:ph type="title"/>
          </p:nvPr>
        </p:nvSpPr>
        <p:spPr>
          <a:xfrm>
            <a:off x="1097280" y="286603"/>
            <a:ext cx="10058400" cy="1450757"/>
          </a:xfrm>
        </p:spPr>
        <p:txBody>
          <a:bodyPr>
            <a:normAutofit/>
          </a:bodyPr>
          <a:lstStyle/>
          <a:p>
            <a:pPr algn="ctr"/>
            <a:r>
              <a:rPr lang="en-US" dirty="0"/>
              <a:t>PROPOSALS</a:t>
            </a:r>
            <a:endParaRPr lang="en-AU" dirty="0"/>
          </a:p>
        </p:txBody>
      </p:sp>
      <p:cxnSp>
        <p:nvCxnSpPr>
          <p:cNvPr id="18" name="Straight Connector 17">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68C41B8B-5FF2-4EF4-9AC6-32FF3DA68AAC}"/>
              </a:ext>
            </a:extLst>
          </p:cNvPr>
          <p:cNvGraphicFramePr>
            <a:graphicFrameLocks noGrp="1"/>
          </p:cNvGraphicFramePr>
          <p:nvPr>
            <p:ph idx="1"/>
            <p:extLst>
              <p:ext uri="{D42A27DB-BD31-4B8C-83A1-F6EECF244321}">
                <p14:modId xmlns:p14="http://schemas.microsoft.com/office/powerpoint/2010/main" val="367245511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85772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52000">
              <a:schemeClr val="bg1">
                <a:tint val="96000"/>
                <a:shade val="99000"/>
                <a:satMod val="140000"/>
              </a:schemeClr>
            </a:gs>
            <a:gs pos="80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03283C-C432-4D7F-812A-6EE8A6A76B77}"/>
              </a:ext>
            </a:extLst>
          </p:cNvPr>
          <p:cNvSpPr>
            <a:spLocks noGrp="1"/>
          </p:cNvSpPr>
          <p:nvPr>
            <p:ph type="title"/>
          </p:nvPr>
        </p:nvSpPr>
        <p:spPr>
          <a:xfrm>
            <a:off x="1097280" y="286603"/>
            <a:ext cx="10058400" cy="1450757"/>
          </a:xfrm>
        </p:spPr>
        <p:txBody>
          <a:bodyPr>
            <a:normAutofit/>
          </a:bodyPr>
          <a:lstStyle/>
          <a:p>
            <a:pPr algn="ctr"/>
            <a:r>
              <a:rPr lang="en-US" dirty="0"/>
              <a:t>PROPOSALS</a:t>
            </a:r>
            <a:endParaRPr lang="en-AU" dirty="0"/>
          </a:p>
        </p:txBody>
      </p:sp>
      <p:cxnSp>
        <p:nvCxnSpPr>
          <p:cNvPr id="18" name="Straight Connector 17">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68C41B8B-5FF2-4EF4-9AC6-32FF3DA68AAC}"/>
              </a:ext>
            </a:extLst>
          </p:cNvPr>
          <p:cNvGraphicFramePr>
            <a:graphicFrameLocks noGrp="1"/>
          </p:cNvGraphicFramePr>
          <p:nvPr>
            <p:ph idx="1"/>
            <p:extLst>
              <p:ext uri="{D42A27DB-BD31-4B8C-83A1-F6EECF244321}">
                <p14:modId xmlns:p14="http://schemas.microsoft.com/office/powerpoint/2010/main" val="125677095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75656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3700" dirty="0">
                <a:solidFill>
                  <a:srgbClr val="FFFFFF"/>
                </a:solidFill>
              </a:rPr>
              <a:t>What do you want me to do for you?</a:t>
            </a:r>
          </a:p>
        </p:txBody>
      </p:sp>
      <p:cxnSp>
        <p:nvCxnSpPr>
          <p:cNvPr id="11" name="Straight Connector 10">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r>
              <a:rPr lang="en-AU">
                <a:solidFill>
                  <a:srgbClr val="FFFFFF"/>
                </a:solidFill>
              </a:rPr>
              <a:t>Throughout this year of Mark, we have heard Jesus repeatedly ask </a:t>
            </a:r>
          </a:p>
          <a:p>
            <a:r>
              <a:rPr lang="en-AU">
                <a:solidFill>
                  <a:srgbClr val="FFFFFF"/>
                </a:solidFill>
              </a:rPr>
              <a:t>"What do you want me to do for you?"</a:t>
            </a:r>
          </a:p>
          <a:p>
            <a:r>
              <a:rPr lang="en-AU">
                <a:solidFill>
                  <a:srgbClr val="FFFFFF"/>
                </a:solidFill>
              </a:rPr>
              <a:t>This is a question that we need to ask ourselves as the Church</a:t>
            </a:r>
          </a:p>
          <a:p>
            <a:r>
              <a:rPr lang="en-AU">
                <a:solidFill>
                  <a:srgbClr val="FFFFFF"/>
                </a:solidFill>
              </a:rPr>
              <a:t>looking from the outside, and not as a mirror image.</a:t>
            </a:r>
          </a:p>
        </p:txBody>
      </p:sp>
      <p:pic>
        <p:nvPicPr>
          <p:cNvPr id="4" name="New picture" descr="Diagram&#10;&#10;Description automatically generated"/>
          <p:cNvPicPr/>
          <p:nvPr/>
        </p:nvPicPr>
        <p:blipFill rotWithShape="1">
          <a:blip r:embed="rId2"/>
          <a:srcRect l="530" r="1" b="1"/>
          <a:stretch/>
        </p:blipFill>
        <p:spPr>
          <a:xfrm>
            <a:off x="4654296" y="10"/>
            <a:ext cx="7537703" cy="6857990"/>
          </a:xfrm>
          <a:prstGeom prst="rect">
            <a:avLst/>
          </a:prstGeom>
        </p:spPr>
      </p:pic>
    </p:spTree>
    <p:extLst>
      <p:ext uri="{BB962C8B-B14F-4D97-AF65-F5344CB8AC3E}">
        <p14:creationId xmlns:p14="http://schemas.microsoft.com/office/powerpoint/2010/main" val="3477382222"/>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606750B7-B601-4CE3-A129-D64820E6EBE7}"/>
              </a:ext>
            </a:extLst>
          </p:cNvPr>
          <p:cNvGraphicFramePr/>
          <p:nvPr>
            <p:extLst>
              <p:ext uri="{D42A27DB-BD31-4B8C-83A1-F6EECF244321}">
                <p14:modId xmlns:p14="http://schemas.microsoft.com/office/powerpoint/2010/main" val="2776128953"/>
              </p:ext>
            </p:extLst>
          </p:nvPr>
        </p:nvGraphicFramePr>
        <p:xfrm>
          <a:off x="3393880" y="418521"/>
          <a:ext cx="5584371" cy="6740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1905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DC3AA312-3DFD-4269-9B45-A6356076B925}"/>
              </a:ext>
            </a:extLst>
          </p:cNvPr>
          <p:cNvGraphicFramePr/>
          <p:nvPr/>
        </p:nvGraphicFramePr>
        <p:xfrm>
          <a:off x="3393880" y="418521"/>
          <a:ext cx="5584371" cy="60016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37055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F410A41-D14C-7640-A123-D23B709906E9}"/>
              </a:ext>
            </a:extLst>
          </p:cNvPr>
          <p:cNvSpPr txBox="1"/>
          <p:nvPr/>
        </p:nvSpPr>
        <p:spPr>
          <a:xfrm>
            <a:off x="3393880" y="418521"/>
            <a:ext cx="5584371" cy="6001643"/>
          </a:xfrm>
          <a:prstGeom prst="rect">
            <a:avLst/>
          </a:prstGeom>
          <a:noFill/>
        </p:spPr>
        <p:txBody>
          <a:bodyPr wrap="square" rtlCol="0">
            <a:spAutoFit/>
          </a:bodyPr>
          <a:lstStyle/>
          <a:p>
            <a:pPr algn="ctr"/>
            <a:r>
              <a:rPr lang="en-GB" sz="4800" dirty="0">
                <a:solidFill>
                  <a:schemeClr val="bg2">
                    <a:lumMod val="90000"/>
                  </a:schemeClr>
                </a:solidFill>
              </a:rPr>
              <a:t>None of what was shown before matters</a:t>
            </a:r>
          </a:p>
          <a:p>
            <a:pPr algn="ctr"/>
            <a:r>
              <a:rPr lang="en-GB" sz="4800" dirty="0">
                <a:solidFill>
                  <a:schemeClr val="bg2">
                    <a:lumMod val="90000"/>
                  </a:schemeClr>
                </a:solidFill>
              </a:rPr>
              <a:t>if we are not serious </a:t>
            </a:r>
          </a:p>
          <a:p>
            <a:pPr algn="ctr"/>
            <a:r>
              <a:rPr lang="en-GB" sz="4800" dirty="0">
                <a:solidFill>
                  <a:schemeClr val="bg2">
                    <a:lumMod val="90000"/>
                  </a:schemeClr>
                </a:solidFill>
              </a:rPr>
              <a:t>about </a:t>
            </a:r>
            <a:endParaRPr lang="en-GB" sz="4800" i="1" dirty="0">
              <a:solidFill>
                <a:schemeClr val="bg2">
                  <a:lumMod val="90000"/>
                </a:schemeClr>
              </a:solidFill>
            </a:endParaRPr>
          </a:p>
          <a:p>
            <a:pPr algn="ctr"/>
            <a:r>
              <a:rPr lang="en-GB" sz="4800" i="1" dirty="0">
                <a:solidFill>
                  <a:schemeClr val="bg2">
                    <a:lumMod val="90000"/>
                  </a:schemeClr>
                </a:solidFill>
              </a:rPr>
              <a:t>making Christ fully known </a:t>
            </a:r>
            <a:endParaRPr lang="en-GB" sz="4800" dirty="0">
              <a:solidFill>
                <a:schemeClr val="bg2">
                  <a:lumMod val="90000"/>
                </a:schemeClr>
              </a:solidFill>
            </a:endParaRPr>
          </a:p>
        </p:txBody>
      </p:sp>
    </p:spTree>
    <p:extLst>
      <p:ext uri="{BB962C8B-B14F-4D97-AF65-F5344CB8AC3E}">
        <p14:creationId xmlns:p14="http://schemas.microsoft.com/office/powerpoint/2010/main" val="3992885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B1F60424-1415-4CE0-8A7B-97E523CE03FC}"/>
              </a:ext>
            </a:extLst>
          </p:cNvPr>
          <p:cNvGraphicFramePr/>
          <p:nvPr>
            <p:extLst>
              <p:ext uri="{D42A27DB-BD31-4B8C-83A1-F6EECF244321}">
                <p14:modId xmlns:p14="http://schemas.microsoft.com/office/powerpoint/2010/main" val="2515032910"/>
              </p:ext>
            </p:extLst>
          </p:nvPr>
        </p:nvGraphicFramePr>
        <p:xfrm>
          <a:off x="424545" y="300839"/>
          <a:ext cx="11593284" cy="6857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0977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390758A2-AE61-48EB-8712-A6DDA0491FBF}"/>
              </a:ext>
            </a:extLst>
          </p:cNvPr>
          <p:cNvGraphicFramePr/>
          <p:nvPr>
            <p:extLst>
              <p:ext uri="{D42A27DB-BD31-4B8C-83A1-F6EECF244321}">
                <p14:modId xmlns:p14="http://schemas.microsoft.com/office/powerpoint/2010/main" val="3434469760"/>
              </p:ext>
            </p:extLst>
          </p:nvPr>
        </p:nvGraphicFramePr>
        <p:xfrm>
          <a:off x="424545" y="418521"/>
          <a:ext cx="11593284" cy="6740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8424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390758A2-AE61-48EB-8712-A6DDA0491FBF}"/>
              </a:ext>
            </a:extLst>
          </p:cNvPr>
          <p:cNvGraphicFramePr/>
          <p:nvPr>
            <p:extLst>
              <p:ext uri="{D42A27DB-BD31-4B8C-83A1-F6EECF244321}">
                <p14:modId xmlns:p14="http://schemas.microsoft.com/office/powerpoint/2010/main" val="2316404456"/>
              </p:ext>
            </p:extLst>
          </p:nvPr>
        </p:nvGraphicFramePr>
        <p:xfrm>
          <a:off x="424545" y="418521"/>
          <a:ext cx="11593284" cy="6740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traight Connector 5">
            <a:extLst>
              <a:ext uri="{FF2B5EF4-FFF2-40B4-BE49-F238E27FC236}">
                <a16:creationId xmlns:a16="http://schemas.microsoft.com/office/drawing/2014/main" id="{03124A2E-99B6-8042-8DAF-5D734E7D116D}"/>
              </a:ext>
            </a:extLst>
          </p:cNvPr>
          <p:cNvSpPr/>
          <p:nvPr/>
        </p:nvSpPr>
        <p:spPr>
          <a:xfrm>
            <a:off x="2743202" y="5726578"/>
            <a:ext cx="9274627" cy="0"/>
          </a:xfrm>
          <a:prstGeom prst="line">
            <a:avLst/>
          </a:prstGeom>
        </p:spPr>
        <p:style>
          <a:lnRef idx="2">
            <a:schemeClr val="accent1">
              <a:tint val="50000"/>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3658652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562EBE43-DBF3-4A18-B11F-B673F8D335E1}"/>
              </a:ext>
            </a:extLst>
          </p:cNvPr>
          <p:cNvGraphicFramePr/>
          <p:nvPr>
            <p:extLst>
              <p:ext uri="{D42A27DB-BD31-4B8C-83A1-F6EECF244321}">
                <p14:modId xmlns:p14="http://schemas.microsoft.com/office/powerpoint/2010/main" val="1129657370"/>
              </p:ext>
            </p:extLst>
          </p:nvPr>
        </p:nvGraphicFramePr>
        <p:xfrm>
          <a:off x="440874" y="117693"/>
          <a:ext cx="11593284" cy="60016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8714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8" name="TextBox 1">
            <a:extLst>
              <a:ext uri="{FF2B5EF4-FFF2-40B4-BE49-F238E27FC236}">
                <a16:creationId xmlns:a16="http://schemas.microsoft.com/office/drawing/2014/main" id="{390758A2-AE61-48EB-8712-A6DDA0491FBF}"/>
              </a:ext>
            </a:extLst>
          </p:cNvPr>
          <p:cNvGraphicFramePr/>
          <p:nvPr>
            <p:extLst>
              <p:ext uri="{D42A27DB-BD31-4B8C-83A1-F6EECF244321}">
                <p14:modId xmlns:p14="http://schemas.microsoft.com/office/powerpoint/2010/main" val="3422729431"/>
              </p:ext>
            </p:extLst>
          </p:nvPr>
        </p:nvGraphicFramePr>
        <p:xfrm>
          <a:off x="424545" y="418521"/>
          <a:ext cx="11593284" cy="6740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2137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2" name="TextBox 1">
            <a:extLst>
              <a:ext uri="{FF2B5EF4-FFF2-40B4-BE49-F238E27FC236}">
                <a16:creationId xmlns:a16="http://schemas.microsoft.com/office/drawing/2014/main" id="{9F410A41-D14C-7640-A123-D23B709906E9}"/>
              </a:ext>
            </a:extLst>
          </p:cNvPr>
          <p:cNvSpPr txBox="1"/>
          <p:nvPr/>
        </p:nvSpPr>
        <p:spPr>
          <a:xfrm>
            <a:off x="440874" y="117693"/>
            <a:ext cx="11593284" cy="830997"/>
          </a:xfrm>
          <a:prstGeom prst="rect">
            <a:avLst/>
          </a:prstGeom>
          <a:noFill/>
        </p:spPr>
        <p:txBody>
          <a:bodyPr wrap="square" rtlCol="0">
            <a:spAutoFit/>
          </a:bodyPr>
          <a:lstStyle/>
          <a:p>
            <a:pPr algn="ctr"/>
            <a:r>
              <a:rPr lang="en-GB" sz="4800" dirty="0">
                <a:solidFill>
                  <a:schemeClr val="bg2">
                    <a:lumMod val="90000"/>
                  </a:schemeClr>
                </a:solidFill>
              </a:rPr>
              <a:t>Key Dates</a:t>
            </a:r>
          </a:p>
        </p:txBody>
      </p:sp>
      <p:sp>
        <p:nvSpPr>
          <p:cNvPr id="3" name="TextBox 2">
            <a:extLst>
              <a:ext uri="{FF2B5EF4-FFF2-40B4-BE49-F238E27FC236}">
                <a16:creationId xmlns:a16="http://schemas.microsoft.com/office/drawing/2014/main" id="{54FAB7F8-513C-9D4E-8C6F-F5271AE343A7}"/>
              </a:ext>
            </a:extLst>
          </p:cNvPr>
          <p:cNvSpPr txBox="1"/>
          <p:nvPr/>
        </p:nvSpPr>
        <p:spPr>
          <a:xfrm>
            <a:off x="1097280" y="1364183"/>
            <a:ext cx="5519057" cy="5078313"/>
          </a:xfrm>
          <a:prstGeom prst="rect">
            <a:avLst/>
          </a:prstGeom>
          <a:noFill/>
        </p:spPr>
        <p:txBody>
          <a:bodyPr wrap="square" rtlCol="0">
            <a:spAutoFit/>
          </a:bodyPr>
          <a:lstStyle/>
          <a:p>
            <a:r>
              <a:rPr lang="en-GB" dirty="0">
                <a:solidFill>
                  <a:schemeClr val="accent3">
                    <a:lumMod val="20000"/>
                    <a:lumOff val="80000"/>
                  </a:schemeClr>
                </a:solidFill>
              </a:rPr>
              <a:t>November 15</a:t>
            </a:r>
            <a:r>
              <a:rPr lang="en-GB" baseline="30000" dirty="0">
                <a:solidFill>
                  <a:schemeClr val="accent3">
                    <a:lumMod val="20000"/>
                    <a:lumOff val="80000"/>
                  </a:schemeClr>
                </a:solidFill>
              </a:rPr>
              <a:t>th</a:t>
            </a:r>
            <a:r>
              <a:rPr lang="en-GB" dirty="0">
                <a:solidFill>
                  <a:schemeClr val="accent3">
                    <a:lumMod val="20000"/>
                    <a:lumOff val="80000"/>
                  </a:schemeClr>
                </a:solidFill>
              </a:rPr>
              <a:t>	Outlined at APM</a:t>
            </a:r>
          </a:p>
          <a:p>
            <a:endParaRPr lang="en-GB" dirty="0">
              <a:solidFill>
                <a:schemeClr val="accent3">
                  <a:lumMod val="20000"/>
                  <a:lumOff val="80000"/>
                </a:schemeClr>
              </a:solidFill>
            </a:endParaRPr>
          </a:p>
          <a:p>
            <a:r>
              <a:rPr lang="en-GB" dirty="0">
                <a:solidFill>
                  <a:schemeClr val="accent3">
                    <a:lumMod val="20000"/>
                    <a:lumOff val="80000"/>
                  </a:schemeClr>
                </a:solidFill>
              </a:rPr>
              <a:t>November 21	Incoming Parish Council 			reconvenes</a:t>
            </a:r>
          </a:p>
          <a:p>
            <a:endParaRPr lang="en-GB" dirty="0">
              <a:solidFill>
                <a:schemeClr val="accent3">
                  <a:lumMod val="20000"/>
                  <a:lumOff val="80000"/>
                </a:schemeClr>
              </a:solidFill>
            </a:endParaRPr>
          </a:p>
          <a:p>
            <a:r>
              <a:rPr lang="en-GB" dirty="0">
                <a:solidFill>
                  <a:schemeClr val="accent3">
                    <a:lumMod val="20000"/>
                    <a:lumOff val="80000"/>
                  </a:schemeClr>
                </a:solidFill>
              </a:rPr>
              <a:t>November 27	Debra ordained</a:t>
            </a:r>
          </a:p>
          <a:p>
            <a:endParaRPr lang="en-GB" dirty="0">
              <a:solidFill>
                <a:schemeClr val="accent3">
                  <a:lumMod val="20000"/>
                  <a:lumOff val="80000"/>
                </a:schemeClr>
              </a:solidFill>
            </a:endParaRPr>
          </a:p>
          <a:p>
            <a:r>
              <a:rPr lang="en-GB" dirty="0">
                <a:solidFill>
                  <a:schemeClr val="accent3">
                    <a:lumMod val="20000"/>
                    <a:lumOff val="80000"/>
                  </a:schemeClr>
                </a:solidFill>
              </a:rPr>
              <a:t>December 10	Parish Twilight Fair</a:t>
            </a:r>
          </a:p>
          <a:p>
            <a:endParaRPr lang="en-GB" dirty="0">
              <a:solidFill>
                <a:schemeClr val="accent3">
                  <a:lumMod val="20000"/>
                  <a:lumOff val="80000"/>
                </a:schemeClr>
              </a:solidFill>
            </a:endParaRPr>
          </a:p>
          <a:p>
            <a:r>
              <a:rPr lang="en-GB" dirty="0">
                <a:solidFill>
                  <a:schemeClr val="accent3">
                    <a:lumMod val="20000"/>
                    <a:lumOff val="80000"/>
                  </a:schemeClr>
                </a:solidFill>
              </a:rPr>
              <a:t>December 12	Lessons and Carols</a:t>
            </a:r>
          </a:p>
          <a:p>
            <a:endParaRPr lang="en-GB" dirty="0">
              <a:solidFill>
                <a:schemeClr val="accent3">
                  <a:lumMod val="20000"/>
                  <a:lumOff val="80000"/>
                </a:schemeClr>
              </a:solidFill>
            </a:endParaRPr>
          </a:p>
          <a:p>
            <a:r>
              <a:rPr lang="en-GB" dirty="0">
                <a:solidFill>
                  <a:schemeClr val="accent3">
                    <a:lumMod val="20000"/>
                    <a:lumOff val="80000"/>
                  </a:schemeClr>
                </a:solidFill>
              </a:rPr>
              <a:t>December 24-26	Christmas Worship</a:t>
            </a:r>
          </a:p>
          <a:p>
            <a:endParaRPr lang="en-GB" dirty="0">
              <a:solidFill>
                <a:schemeClr val="accent3">
                  <a:lumMod val="20000"/>
                  <a:lumOff val="80000"/>
                </a:schemeClr>
              </a:solidFill>
            </a:endParaRPr>
          </a:p>
          <a:p>
            <a:r>
              <a:rPr lang="en-GB" dirty="0">
                <a:solidFill>
                  <a:srgbClr val="FF0000"/>
                </a:solidFill>
              </a:rPr>
              <a:t>December 26</a:t>
            </a:r>
            <a:r>
              <a:rPr lang="en-GB" dirty="0">
                <a:solidFill>
                  <a:srgbClr val="FFFF00"/>
                </a:solidFill>
              </a:rPr>
              <a:t>	</a:t>
            </a:r>
            <a:r>
              <a:rPr lang="en-GB" dirty="0">
                <a:solidFill>
                  <a:srgbClr val="FF0000"/>
                </a:solidFill>
              </a:rPr>
              <a:t>St John’s</a:t>
            </a:r>
          </a:p>
          <a:p>
            <a:endParaRPr lang="en-GB" dirty="0">
              <a:solidFill>
                <a:srgbClr val="FFFF00"/>
              </a:solidFill>
            </a:endParaRPr>
          </a:p>
          <a:p>
            <a:r>
              <a:rPr lang="en-GB" dirty="0">
                <a:solidFill>
                  <a:srgbClr val="FFFF00"/>
                </a:solidFill>
              </a:rPr>
              <a:t>January 2	Church of the Resurrection</a:t>
            </a:r>
          </a:p>
          <a:p>
            <a:endParaRPr lang="en-GB" dirty="0">
              <a:solidFill>
                <a:srgbClr val="FFFF00"/>
              </a:solidFill>
            </a:endParaRPr>
          </a:p>
          <a:p>
            <a:r>
              <a:rPr lang="en-GB" dirty="0">
                <a:solidFill>
                  <a:srgbClr val="FFFF00"/>
                </a:solidFill>
              </a:rPr>
              <a:t>January 9	St Paul’s</a:t>
            </a:r>
          </a:p>
        </p:txBody>
      </p:sp>
      <p:sp>
        <p:nvSpPr>
          <p:cNvPr id="5" name="Title 4">
            <a:extLst>
              <a:ext uri="{FF2B5EF4-FFF2-40B4-BE49-F238E27FC236}">
                <a16:creationId xmlns:a16="http://schemas.microsoft.com/office/drawing/2014/main" id="{A5FF90CB-69C1-7E40-AC1D-C700DD58803D}"/>
              </a:ext>
            </a:extLst>
          </p:cNvPr>
          <p:cNvSpPr>
            <a:spLocks noGrp="1"/>
          </p:cNvSpPr>
          <p:nvPr>
            <p:ph type="title"/>
          </p:nvPr>
        </p:nvSpPr>
        <p:spPr>
          <a:xfrm>
            <a:off x="1097280" y="286604"/>
            <a:ext cx="10058400" cy="910578"/>
          </a:xfrm>
        </p:spPr>
        <p:txBody>
          <a:bodyPr/>
          <a:lstStyle/>
          <a:p>
            <a:endParaRPr lang="en-GB" dirty="0"/>
          </a:p>
        </p:txBody>
      </p:sp>
      <p:sp>
        <p:nvSpPr>
          <p:cNvPr id="7" name="Content Placeholder 6">
            <a:extLst>
              <a:ext uri="{FF2B5EF4-FFF2-40B4-BE49-F238E27FC236}">
                <a16:creationId xmlns:a16="http://schemas.microsoft.com/office/drawing/2014/main" id="{3DF7B12A-009E-B049-83D1-5749884EE964}"/>
              </a:ext>
            </a:extLst>
          </p:cNvPr>
          <p:cNvSpPr>
            <a:spLocks noGrp="1"/>
          </p:cNvSpPr>
          <p:nvPr>
            <p:ph sz="half" idx="2"/>
          </p:nvPr>
        </p:nvSpPr>
        <p:spPr>
          <a:xfrm>
            <a:off x="6454984" y="1299131"/>
            <a:ext cx="4639736" cy="3748194"/>
          </a:xfrm>
        </p:spPr>
        <p:txBody>
          <a:bodyPr/>
          <a:lstStyle/>
          <a:p>
            <a:pPr marL="0" indent="0">
              <a:buNone/>
            </a:pPr>
            <a:r>
              <a:rPr lang="en-GB" dirty="0">
                <a:solidFill>
                  <a:srgbClr val="92D050"/>
                </a:solidFill>
              </a:rPr>
              <a:t>January 15	St John’s</a:t>
            </a:r>
          </a:p>
          <a:p>
            <a:pPr marL="0" indent="0">
              <a:buNone/>
            </a:pPr>
            <a:r>
              <a:rPr lang="en-GB" dirty="0">
                <a:solidFill>
                  <a:srgbClr val="92D050"/>
                </a:solidFill>
              </a:rPr>
              <a:t>January 23	St Paul’s</a:t>
            </a:r>
          </a:p>
          <a:p>
            <a:pPr marL="0" indent="0">
              <a:buNone/>
            </a:pPr>
            <a:r>
              <a:rPr lang="en-GB" dirty="0">
                <a:solidFill>
                  <a:srgbClr val="FFFF00"/>
                </a:solidFill>
              </a:rPr>
              <a:t>January 30	Church of the Resurrection</a:t>
            </a:r>
          </a:p>
          <a:p>
            <a:pPr marL="0" indent="0">
              <a:buNone/>
            </a:pPr>
            <a:r>
              <a:rPr lang="en-GB" dirty="0">
                <a:solidFill>
                  <a:schemeClr val="accent3">
                    <a:lumMod val="20000"/>
                    <a:lumOff val="80000"/>
                  </a:schemeClr>
                </a:solidFill>
              </a:rPr>
              <a:t>February 5/6	Reworked MAP presented</a:t>
            </a:r>
          </a:p>
          <a:p>
            <a:pPr marL="0" indent="0">
              <a:buNone/>
            </a:pPr>
            <a:r>
              <a:rPr lang="en-GB" dirty="0">
                <a:solidFill>
                  <a:schemeClr val="accent3">
                    <a:lumMod val="20000"/>
                    <a:lumOff val="80000"/>
                  </a:schemeClr>
                </a:solidFill>
              </a:rPr>
              <a:t>March 5</a:t>
            </a:r>
            <a:r>
              <a:rPr lang="en-GB" u="sng" dirty="0">
                <a:solidFill>
                  <a:schemeClr val="accent3">
                    <a:lumMod val="20000"/>
                    <a:lumOff val="80000"/>
                  </a:schemeClr>
                </a:solidFill>
              </a:rPr>
              <a:t>/6</a:t>
            </a:r>
            <a:r>
              <a:rPr lang="en-GB" dirty="0">
                <a:solidFill>
                  <a:schemeClr val="accent3">
                    <a:lumMod val="20000"/>
                    <a:lumOff val="80000"/>
                  </a:schemeClr>
                </a:solidFill>
              </a:rPr>
              <a:t>	Discussions shared </a:t>
            </a:r>
          </a:p>
          <a:p>
            <a:pPr marL="0" indent="0">
              <a:buNone/>
            </a:pPr>
            <a:r>
              <a:rPr lang="en-GB" dirty="0">
                <a:solidFill>
                  <a:schemeClr val="accent3">
                    <a:lumMod val="20000"/>
                    <a:lumOff val="80000"/>
                  </a:schemeClr>
                </a:solidFill>
              </a:rPr>
              <a:t>March 27	Parish Meeting </a:t>
            </a:r>
          </a:p>
          <a:p>
            <a:pPr marL="0" indent="0">
              <a:buNone/>
            </a:pPr>
            <a:r>
              <a:rPr lang="en-GB" dirty="0">
                <a:solidFill>
                  <a:schemeClr val="accent3">
                    <a:lumMod val="20000"/>
                    <a:lumOff val="80000"/>
                  </a:schemeClr>
                </a:solidFill>
              </a:rPr>
              <a:t>May 1		Parish Meeting </a:t>
            </a:r>
          </a:p>
          <a:p>
            <a:pPr marL="0" indent="0">
              <a:buNone/>
            </a:pPr>
            <a:endParaRPr lang="en-GB" dirty="0">
              <a:solidFill>
                <a:schemeClr val="accent3">
                  <a:lumMod val="20000"/>
                  <a:lumOff val="80000"/>
                </a:schemeClr>
              </a:solidFill>
            </a:endParaRPr>
          </a:p>
        </p:txBody>
      </p:sp>
    </p:spTree>
    <p:extLst>
      <p:ext uri="{BB962C8B-B14F-4D97-AF65-F5344CB8AC3E}">
        <p14:creationId xmlns:p14="http://schemas.microsoft.com/office/powerpoint/2010/main" val="34103647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Straight Connector 30">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descr="A black and rough surface">
            <a:extLst>
              <a:ext uri="{FF2B5EF4-FFF2-40B4-BE49-F238E27FC236}">
                <a16:creationId xmlns:a16="http://schemas.microsoft.com/office/drawing/2014/main" id="{2388ABB1-BC46-4364-B4E9-E9CCC968E90F}"/>
              </a:ext>
            </a:extLst>
          </p:cNvPr>
          <p:cNvPicPr>
            <a:picLocks noChangeAspect="1"/>
          </p:cNvPicPr>
          <p:nvPr/>
        </p:nvPicPr>
        <p:blipFill rotWithShape="1">
          <a:blip r:embed="rId2"/>
          <a:srcRect t="8701" b="7029"/>
          <a:stretch/>
        </p:blipFill>
        <p:spPr>
          <a:xfrm>
            <a:off x="-1" y="0"/>
            <a:ext cx="12191999" cy="6857990"/>
          </a:xfrm>
          <a:prstGeom prst="rect">
            <a:avLst/>
          </a:prstGeom>
        </p:spPr>
      </p:pic>
      <p:sp>
        <p:nvSpPr>
          <p:cNvPr id="35" name="Rectangle 2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F410A41-D14C-7640-A123-D23B709906E9}"/>
              </a:ext>
            </a:extLst>
          </p:cNvPr>
          <p:cNvSpPr txBox="1"/>
          <p:nvPr/>
        </p:nvSpPr>
        <p:spPr>
          <a:xfrm>
            <a:off x="3303812" y="3204365"/>
            <a:ext cx="5584371" cy="830997"/>
          </a:xfrm>
          <a:prstGeom prst="rect">
            <a:avLst/>
          </a:prstGeom>
          <a:noFill/>
        </p:spPr>
        <p:txBody>
          <a:bodyPr wrap="square" rtlCol="0">
            <a:spAutoFit/>
          </a:bodyPr>
          <a:lstStyle/>
          <a:p>
            <a:pPr algn="ctr"/>
            <a:r>
              <a:rPr lang="en-GB" sz="4800" dirty="0">
                <a:solidFill>
                  <a:schemeClr val="bg2">
                    <a:lumMod val="90000"/>
                  </a:schemeClr>
                </a:solidFill>
              </a:rPr>
              <a:t>Questions</a:t>
            </a:r>
          </a:p>
        </p:txBody>
      </p:sp>
    </p:spTree>
    <p:extLst>
      <p:ext uri="{BB962C8B-B14F-4D97-AF65-F5344CB8AC3E}">
        <p14:creationId xmlns:p14="http://schemas.microsoft.com/office/powerpoint/2010/main" val="2425139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8">
            <a:extLst>
              <a:ext uri="{FF2B5EF4-FFF2-40B4-BE49-F238E27FC236}">
                <a16:creationId xmlns:a16="http://schemas.microsoft.com/office/drawing/2014/main" id="{0AB6E427-3F73-4C06-A5D5-AE52C3883B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1" name="Rectangle 10">
            <a:extLst>
              <a:ext uri="{FF2B5EF4-FFF2-40B4-BE49-F238E27FC236}">
                <a16:creationId xmlns:a16="http://schemas.microsoft.com/office/drawing/2014/main" id="{D8C9BDAA-0390-4B39-9B5C-BC95E5120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9919" cy="6858000"/>
          </a:xfrm>
          <a:prstGeom prst="rect">
            <a:avLst/>
          </a:prstGeom>
          <a:solidFill>
            <a:srgbClr val="606F4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92370" y="516836"/>
            <a:ext cx="3084844" cy="1961086"/>
          </a:xfrm>
        </p:spPr>
        <p:txBody>
          <a:bodyPr>
            <a:normAutofit/>
          </a:bodyPr>
          <a:lstStyle/>
          <a:p>
            <a:pPr algn="ctr"/>
            <a:r>
              <a:rPr lang="en-AU" sz="4000" dirty="0">
                <a:solidFill>
                  <a:srgbClr val="FFFFFF"/>
                </a:solidFill>
              </a:rPr>
              <a:t>making God fully known</a:t>
            </a:r>
          </a:p>
        </p:txBody>
      </p:sp>
      <p:cxnSp>
        <p:nvCxnSpPr>
          <p:cNvPr id="13" name="Straight Connector 12">
            <a:extLst>
              <a:ext uri="{FF2B5EF4-FFF2-40B4-BE49-F238E27FC236}">
                <a16:creationId xmlns:a16="http://schemas.microsoft.com/office/drawing/2014/main" id="{E04A321A-A039-4720-87B4-66A4210E0D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71752" y="2638787"/>
            <a:ext cx="27432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71752" y="2799654"/>
            <a:ext cx="3005462" cy="3189665"/>
          </a:xfrm>
        </p:spPr>
        <p:txBody>
          <a:bodyPr>
            <a:normAutofit/>
          </a:bodyPr>
          <a:lstStyle/>
          <a:p>
            <a:r>
              <a:rPr lang="en-AU">
                <a:solidFill>
                  <a:srgbClr val="FFFFFF"/>
                </a:solidFill>
              </a:rPr>
              <a:t>Where are the people if they are not in Church?</a:t>
            </a:r>
          </a:p>
          <a:p>
            <a:r>
              <a:rPr lang="en-AU">
                <a:solidFill>
                  <a:srgbClr val="FFFFFF"/>
                </a:solidFill>
              </a:rPr>
              <a:t>They must be in the streets and lanes.</a:t>
            </a:r>
          </a:p>
          <a:p>
            <a:r>
              <a:rPr lang="en-AU">
                <a:solidFill>
                  <a:srgbClr val="FFFFFF"/>
                </a:solidFill>
              </a:rPr>
              <a:t>I'm not an evangelist. </a:t>
            </a:r>
          </a:p>
          <a:p>
            <a:r>
              <a:rPr lang="en-AU">
                <a:solidFill>
                  <a:srgbClr val="FFFFFF"/>
                </a:solidFill>
              </a:rPr>
              <a:t>I can't speak about my faith...</a:t>
            </a:r>
          </a:p>
        </p:txBody>
      </p:sp>
      <p:pic>
        <p:nvPicPr>
          <p:cNvPr id="4" name="New picture"/>
          <p:cNvPicPr/>
          <p:nvPr/>
        </p:nvPicPr>
        <p:blipFill>
          <a:blip r:embed="rId2"/>
          <a:stretch>
            <a:fillRect/>
          </a:stretch>
        </p:blipFill>
        <p:spPr>
          <a:xfrm>
            <a:off x="4059935" y="-1"/>
            <a:ext cx="8300793" cy="6857999"/>
          </a:xfrm>
          <a:prstGeom prst="rect">
            <a:avLst/>
          </a:prstGeom>
        </p:spPr>
      </p:pic>
    </p:spTree>
    <p:extLst>
      <p:ext uri="{BB962C8B-B14F-4D97-AF65-F5344CB8AC3E}">
        <p14:creationId xmlns:p14="http://schemas.microsoft.com/office/powerpoint/2010/main" val="13209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3400" dirty="0">
                <a:solidFill>
                  <a:srgbClr val="FFFFFF"/>
                </a:solidFill>
              </a:rPr>
              <a:t>being the eyes, ears and hands of the Body of Christ</a:t>
            </a:r>
          </a:p>
        </p:txBody>
      </p:sp>
      <p:cxnSp>
        <p:nvCxnSpPr>
          <p:cNvPr id="11" name="Straight Connector 10">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r>
              <a:rPr lang="en-AU">
                <a:solidFill>
                  <a:srgbClr val="FFFFFF"/>
                </a:solidFill>
              </a:rPr>
              <a:t>For many, this is what they do, and how they live,</a:t>
            </a:r>
          </a:p>
          <a:p>
            <a:r>
              <a:rPr lang="en-AU">
                <a:solidFill>
                  <a:srgbClr val="FFFFFF"/>
                </a:solidFill>
              </a:rPr>
              <a:t>but sometimes we don't apply what we do in Church</a:t>
            </a:r>
          </a:p>
          <a:p>
            <a:r>
              <a:rPr lang="en-AU">
                <a:solidFill>
                  <a:srgbClr val="FFFFFF"/>
                </a:solidFill>
              </a:rPr>
              <a:t>to being part of our mission every day.</a:t>
            </a:r>
          </a:p>
          <a:p>
            <a:r>
              <a:rPr lang="en-AU">
                <a:solidFill>
                  <a:srgbClr val="FFFFFF"/>
                </a:solidFill>
              </a:rPr>
              <a:t>What resources do we offer?</a:t>
            </a:r>
          </a:p>
        </p:txBody>
      </p:sp>
      <p:pic>
        <p:nvPicPr>
          <p:cNvPr id="4" name="New picture"/>
          <p:cNvPicPr/>
          <p:nvPr/>
        </p:nvPicPr>
        <p:blipFill rotWithShape="1">
          <a:blip r:embed="rId2"/>
          <a:srcRect r="532" b="1"/>
          <a:stretch/>
        </p:blipFill>
        <p:spPr>
          <a:xfrm>
            <a:off x="4654296" y="10"/>
            <a:ext cx="7537703" cy="6857990"/>
          </a:xfrm>
          <a:prstGeom prst="rect">
            <a:avLst/>
          </a:prstGeom>
        </p:spPr>
      </p:pic>
    </p:spTree>
    <p:extLst>
      <p:ext uri="{BB962C8B-B14F-4D97-AF65-F5344CB8AC3E}">
        <p14:creationId xmlns:p14="http://schemas.microsoft.com/office/powerpoint/2010/main" val="891148360"/>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4000" dirty="0">
                <a:solidFill>
                  <a:srgbClr val="FFFFFF"/>
                </a:solidFill>
              </a:rPr>
              <a:t>What does the Lord require?</a:t>
            </a:r>
          </a:p>
        </p:txBody>
      </p:sp>
      <p:cxnSp>
        <p:nvCxnSpPr>
          <p:cNvPr id="16" name="Straight Connector 10">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pPr>
              <a:lnSpc>
                <a:spcPct val="110000"/>
              </a:lnSpc>
            </a:pPr>
            <a:r>
              <a:rPr lang="en-AU" sz="1300" dirty="0">
                <a:solidFill>
                  <a:srgbClr val="FFFFFF"/>
                </a:solidFill>
              </a:rPr>
              <a:t>Do you recognise this as being our mission?</a:t>
            </a:r>
          </a:p>
          <a:p>
            <a:pPr>
              <a:lnSpc>
                <a:spcPct val="110000"/>
              </a:lnSpc>
            </a:pPr>
            <a:r>
              <a:rPr lang="en-AU" sz="1300" dirty="0">
                <a:solidFill>
                  <a:srgbClr val="FFFFFF"/>
                </a:solidFill>
              </a:rPr>
              <a:t>Clockwise</a:t>
            </a:r>
          </a:p>
          <a:p>
            <a:pPr>
              <a:lnSpc>
                <a:spcPct val="110000"/>
              </a:lnSpc>
            </a:pPr>
            <a:r>
              <a:rPr lang="en-AU" sz="1300" dirty="0">
                <a:solidFill>
                  <a:srgbClr val="FFFFFF"/>
                </a:solidFill>
              </a:rPr>
              <a:t>Playgroups, Messy Church, Refugee Advocacy, Volunteers, Anglicare, </a:t>
            </a:r>
          </a:p>
          <a:p>
            <a:pPr>
              <a:lnSpc>
                <a:spcPct val="110000"/>
              </a:lnSpc>
            </a:pPr>
            <a:r>
              <a:rPr lang="en-AU" sz="1300" dirty="0">
                <a:solidFill>
                  <a:srgbClr val="FFFFFF"/>
                </a:solidFill>
              </a:rPr>
              <a:t>Gisborne Community Care Foodbank, Ministry with Elderly.</a:t>
            </a:r>
          </a:p>
          <a:p>
            <a:pPr>
              <a:lnSpc>
                <a:spcPct val="110000"/>
              </a:lnSpc>
            </a:pPr>
            <a:r>
              <a:rPr lang="en-AU" sz="1300" dirty="0">
                <a:solidFill>
                  <a:srgbClr val="FFFFFF"/>
                </a:solidFill>
              </a:rPr>
              <a:t>LLEN, Bible studies and </a:t>
            </a:r>
            <a:r>
              <a:rPr lang="en-AU" sz="1300" dirty="0" err="1">
                <a:solidFill>
                  <a:srgbClr val="FFFFFF"/>
                </a:solidFill>
              </a:rPr>
              <a:t>EfM</a:t>
            </a:r>
            <a:r>
              <a:rPr lang="en-AU" sz="1300" dirty="0">
                <a:solidFill>
                  <a:srgbClr val="FFFFFF"/>
                </a:solidFill>
              </a:rPr>
              <a:t>, </a:t>
            </a:r>
          </a:p>
          <a:p>
            <a:pPr>
              <a:lnSpc>
                <a:spcPct val="110000"/>
              </a:lnSpc>
            </a:pPr>
            <a:r>
              <a:rPr lang="en-AU" sz="1300" dirty="0">
                <a:solidFill>
                  <a:srgbClr val="FFFFFF"/>
                </a:solidFill>
              </a:rPr>
              <a:t>BSL, </a:t>
            </a:r>
            <a:r>
              <a:rPr lang="en-AU" sz="1300" dirty="0" err="1">
                <a:solidFill>
                  <a:srgbClr val="FFFFFF"/>
                </a:solidFill>
              </a:rPr>
              <a:t>ABMOp</a:t>
            </a:r>
            <a:r>
              <a:rPr lang="en-AU" sz="1300" dirty="0">
                <a:solidFill>
                  <a:srgbClr val="FFFFFF"/>
                </a:solidFill>
              </a:rPr>
              <a:t> Shops (times two)</a:t>
            </a:r>
          </a:p>
          <a:p>
            <a:pPr>
              <a:lnSpc>
                <a:spcPct val="110000"/>
              </a:lnSpc>
            </a:pPr>
            <a:r>
              <a:rPr lang="en-AU" sz="1300" dirty="0">
                <a:solidFill>
                  <a:srgbClr val="FFFFFF"/>
                </a:solidFill>
              </a:rPr>
              <a:t>We're actually a very active and missional parish!</a:t>
            </a:r>
          </a:p>
        </p:txBody>
      </p:sp>
      <p:pic>
        <p:nvPicPr>
          <p:cNvPr id="4" name="New picture"/>
          <p:cNvPicPr/>
          <p:nvPr/>
        </p:nvPicPr>
        <p:blipFill rotWithShape="1">
          <a:blip r:embed="rId2"/>
          <a:srcRect l="530" r="1" b="1"/>
          <a:stretch/>
        </p:blipFill>
        <p:spPr>
          <a:xfrm>
            <a:off x="4654296" y="10"/>
            <a:ext cx="7537703" cy="6857990"/>
          </a:xfrm>
          <a:prstGeom prst="rect">
            <a:avLst/>
          </a:prstGeom>
        </p:spPr>
      </p:pic>
    </p:spTree>
    <p:extLst>
      <p:ext uri="{BB962C8B-B14F-4D97-AF65-F5344CB8AC3E}">
        <p14:creationId xmlns:p14="http://schemas.microsoft.com/office/powerpoint/2010/main" val="106543742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7" y="516835"/>
            <a:ext cx="3448259" cy="1666501"/>
          </a:xfrm>
        </p:spPr>
        <p:txBody>
          <a:bodyPr>
            <a:normAutofit/>
          </a:bodyPr>
          <a:lstStyle/>
          <a:p>
            <a:pPr algn="ctr"/>
            <a:r>
              <a:rPr lang="en-AU" sz="3700" dirty="0">
                <a:solidFill>
                  <a:srgbClr val="FFFFFF"/>
                </a:solidFill>
              </a:rPr>
              <a:t>But wait, there's even more!</a:t>
            </a:r>
          </a:p>
        </p:txBody>
      </p:sp>
      <p:cxnSp>
        <p:nvCxnSpPr>
          <p:cNvPr id="18" name="Straight Connector 17">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3467" y="2546224"/>
            <a:ext cx="3448259" cy="3342747"/>
          </a:xfrm>
        </p:spPr>
        <p:txBody>
          <a:bodyPr>
            <a:normAutofit/>
          </a:bodyPr>
          <a:lstStyle/>
          <a:p>
            <a:pPr>
              <a:lnSpc>
                <a:spcPct val="110000"/>
              </a:lnSpc>
            </a:pPr>
            <a:r>
              <a:rPr lang="en-AU">
                <a:solidFill>
                  <a:srgbClr val="FFFFFF"/>
                </a:solidFill>
              </a:rPr>
              <a:t>Our Hall, Op Shop and Sorting Shed</a:t>
            </a:r>
          </a:p>
          <a:p>
            <a:pPr>
              <a:lnSpc>
                <a:spcPct val="110000"/>
              </a:lnSpc>
            </a:pPr>
            <a:r>
              <a:rPr lang="en-AU">
                <a:solidFill>
                  <a:srgbClr val="FFFFFF"/>
                </a:solidFill>
              </a:rPr>
              <a:t>sits on 2023 sqm</a:t>
            </a:r>
          </a:p>
          <a:p>
            <a:pPr>
              <a:lnSpc>
                <a:spcPct val="110000"/>
              </a:lnSpc>
            </a:pPr>
            <a:r>
              <a:rPr lang="en-AU">
                <a:solidFill>
                  <a:srgbClr val="FFFFFF"/>
                </a:solidFill>
              </a:rPr>
              <a:t>The Hall is not fit for use</a:t>
            </a:r>
          </a:p>
          <a:p>
            <a:pPr>
              <a:lnSpc>
                <a:spcPct val="110000"/>
              </a:lnSpc>
            </a:pPr>
            <a:r>
              <a:rPr lang="en-AU">
                <a:solidFill>
                  <a:srgbClr val="FFFFFF"/>
                </a:solidFill>
              </a:rPr>
              <a:t>Can we afford to spend $300k to bring it up to standard?</a:t>
            </a:r>
          </a:p>
          <a:p>
            <a:pPr>
              <a:lnSpc>
                <a:spcPct val="110000"/>
              </a:lnSpc>
            </a:pPr>
            <a:r>
              <a:rPr lang="en-AU">
                <a:solidFill>
                  <a:srgbClr val="FFFFFF"/>
                </a:solidFill>
              </a:rPr>
              <a:t>If yes, then how long will it last and how do we fund it?</a:t>
            </a:r>
          </a:p>
        </p:txBody>
      </p:sp>
      <p:pic>
        <p:nvPicPr>
          <p:cNvPr id="4" name="New picture" descr="A sign in front of a building&#10;&#10;Description automatically generated with medium confidence"/>
          <p:cNvPicPr/>
          <p:nvPr/>
        </p:nvPicPr>
        <p:blipFill rotWithShape="1">
          <a:blip r:embed="rId2"/>
          <a:srcRect l="265" r="267" b="1"/>
          <a:stretch/>
        </p:blipFill>
        <p:spPr>
          <a:xfrm>
            <a:off x="4654296" y="10"/>
            <a:ext cx="7537703" cy="6857990"/>
          </a:xfrm>
          <a:prstGeom prst="rect">
            <a:avLst/>
          </a:prstGeom>
        </p:spPr>
      </p:pic>
    </p:spTree>
    <p:extLst>
      <p:ext uri="{BB962C8B-B14F-4D97-AF65-F5344CB8AC3E}">
        <p14:creationId xmlns:p14="http://schemas.microsoft.com/office/powerpoint/2010/main" val="2431191973"/>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49119"/>
          </a:xfrm>
        </p:spPr>
        <p:txBody>
          <a:bodyPr anchor="ctr"/>
          <a:lstStyle/>
          <a:p>
            <a:pPr algn="ctr"/>
            <a:r>
              <a:rPr dirty="0"/>
              <a:t>We need to see our property and buildings as stewards, investing in mission</a:t>
            </a:r>
          </a:p>
        </p:txBody>
      </p:sp>
      <p:graphicFrame>
        <p:nvGraphicFramePr>
          <p:cNvPr id="6" name="Content Placeholder 2">
            <a:extLst>
              <a:ext uri="{FF2B5EF4-FFF2-40B4-BE49-F238E27FC236}">
                <a16:creationId xmlns:a16="http://schemas.microsoft.com/office/drawing/2014/main" id="{B85A9052-D921-456E-A3A4-3E3FC0244DA0}"/>
              </a:ext>
            </a:extLst>
          </p:cNvPr>
          <p:cNvGraphicFramePr>
            <a:graphicFrameLocks noGrp="1"/>
          </p:cNvGraphicFramePr>
          <p:nvPr>
            <p:ph idx="1"/>
            <p:extLst>
              <p:ext uri="{D42A27DB-BD31-4B8C-83A1-F6EECF244321}">
                <p14:modId xmlns:p14="http://schemas.microsoft.com/office/powerpoint/2010/main" val="1106556600"/>
              </p:ext>
            </p:extLst>
          </p:nvPr>
        </p:nvGraphicFramePr>
        <p:xfrm>
          <a:off x="6400800" y="1535722"/>
          <a:ext cx="5486400" cy="48252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New picture"/>
          <p:cNvPicPr/>
          <p:nvPr/>
        </p:nvPicPr>
        <p:blipFill>
          <a:blip r:embed="rId7"/>
          <a:srcRect/>
          <a:stretch>
            <a:fillRect/>
          </a:stretch>
        </p:blipFill>
        <p:spPr>
          <a:xfrm>
            <a:off x="457200" y="1536192"/>
            <a:ext cx="5340096" cy="4828032"/>
          </a:xfrm>
          <a:prstGeom prst="rect">
            <a:avLst/>
          </a:prstGeom>
          <a:ln>
            <a:solidFill>
              <a:srgbClr val="FFFFFF"/>
            </a:solidFill>
          </a:ln>
        </p:spPr>
      </p:pic>
    </p:spTree>
    <p:extLst>
      <p:ext uri="{BB962C8B-B14F-4D97-AF65-F5344CB8AC3E}">
        <p14:creationId xmlns:p14="http://schemas.microsoft.com/office/powerpoint/2010/main" val="993414659"/>
      </p:ext>
    </p:extLst>
  </p:cSld>
  <p:clrMapOvr>
    <a:masterClrMapping/>
  </p:clrMapOvr>
</p:sld>
</file>

<file path=ppt/theme/theme1.xml><?xml version="1.0" encoding="utf-8"?>
<a:theme xmlns:a="http://schemas.openxmlformats.org/drawingml/2006/main" name="RetrospectVTI">
  <a:themeElements>
    <a:clrScheme name="Custom 1">
      <a:dk1>
        <a:srgbClr val="000000"/>
      </a:dk1>
      <a:lt1>
        <a:srgbClr val="FFFFFF"/>
      </a:lt1>
      <a:dk2>
        <a:srgbClr val="1D242E"/>
      </a:dk2>
      <a:lt2>
        <a:srgbClr val="F2F1F1"/>
      </a:lt2>
      <a:accent1>
        <a:srgbClr val="4472C4"/>
      </a:accent1>
      <a:accent2>
        <a:srgbClr val="ED7D31"/>
      </a:accent2>
      <a:accent3>
        <a:srgbClr val="A3A3A3"/>
      </a:accent3>
      <a:accent4>
        <a:srgbClr val="CF9B00"/>
      </a:accent4>
      <a:accent5>
        <a:srgbClr val="5B9BD5"/>
      </a:accent5>
      <a:accent6>
        <a:srgbClr val="70AD47"/>
      </a:accent6>
      <a:hlink>
        <a:srgbClr val="D26012"/>
      </a:hlink>
      <a:folHlink>
        <a:srgbClr val="9A5879"/>
      </a:folHlink>
    </a:clrScheme>
    <a:fontScheme name="Retrospect">
      <a:majorFont>
        <a:latin typeface="Arial Nova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Nova"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TotalTime>
  <Words>2660</Words>
  <Application>Microsoft Macintosh PowerPoint</Application>
  <PresentationFormat>Widescreen</PresentationFormat>
  <Paragraphs>288</Paragraphs>
  <Slides>49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Arial Nova</vt:lpstr>
      <vt:lpstr>Arial Nova Light</vt:lpstr>
      <vt:lpstr>Calibri</vt:lpstr>
      <vt:lpstr>Symbol</vt:lpstr>
      <vt:lpstr>RetrospectVTI</vt:lpstr>
      <vt:lpstr>Making Christ fully known</vt:lpstr>
      <vt:lpstr>God has a plan for us to do good and not harm</vt:lpstr>
      <vt:lpstr>Who are you? Why are you here?</vt:lpstr>
      <vt:lpstr>What do you want me to do for you?</vt:lpstr>
      <vt:lpstr>making God fully known</vt:lpstr>
      <vt:lpstr>being the eyes, ears and hands of the Body of Christ</vt:lpstr>
      <vt:lpstr>What does the Lord require?</vt:lpstr>
      <vt:lpstr>But wait, there's even more!</vt:lpstr>
      <vt:lpstr>We need to see our property and buildings as stewards, investing in mission</vt:lpstr>
      <vt:lpstr>Overlay heaven!</vt:lpstr>
      <vt:lpstr>And the Parish Centre?</vt:lpstr>
      <vt:lpstr>So, what has the Parish Council and Space and Property Committee being doing?</vt:lpstr>
      <vt:lpstr>Reporting Stage</vt:lpstr>
      <vt:lpstr>Young people dream; more mature people have visions</vt:lpstr>
      <vt:lpstr>Living Our Faith</vt:lpstr>
      <vt:lpstr>Reimagining the Future</vt:lpstr>
      <vt:lpstr>A compelling and outward looking Christian presence</vt:lpstr>
      <vt:lpstr>Reach across boundaries of human division.</vt:lpstr>
      <vt:lpstr>Transforming lives to be mature in Christ. </vt:lpstr>
      <vt:lpstr>Better manage our human and capital resources.</vt:lpstr>
      <vt:lpstr>Where have we come from ?</vt:lpstr>
      <vt:lpstr>PowerPoint Presentation</vt:lpstr>
      <vt:lpstr>ANGLICAN PARISH OF GISBORNE </vt:lpstr>
      <vt:lpstr>PROJECT GOALS</vt:lpstr>
      <vt:lpstr>PROJECT PROGRESS</vt:lpstr>
      <vt:lpstr>6 Honour Avenue (Church and Vicarage) </vt:lpstr>
      <vt:lpstr>SITE INVESTIGATION MACEDON</vt:lpstr>
      <vt:lpstr>SITE INVESTIGATION GISBORNE</vt:lpstr>
      <vt:lpstr>       32 Fisher Street  (Church Site)  &amp;  32 A Fisher Street  (Parish Centre) </vt:lpstr>
      <vt:lpstr>SITE INVESTIGATION GISBORNE</vt:lpstr>
      <vt:lpstr>SITE INVESTIGATION GISBORNE</vt:lpstr>
      <vt:lpstr>SITE INVESTIGATION GISBORNE</vt:lpstr>
      <vt:lpstr>30 Fisher Street  (Hall site) </vt:lpstr>
      <vt:lpstr>1-7 Melvins Road.   (Church  and Hall) </vt:lpstr>
      <vt:lpstr>SITE INVESTIGATION RIDDELLS CREEK</vt:lpstr>
      <vt:lpstr>SITE INVESTIGATION RIDDELLS CREEK</vt:lpstr>
      <vt:lpstr>PROPOSALS</vt:lpstr>
      <vt:lpstr>PROPOSALS</vt:lpstr>
      <vt:lpstr>PROPOSALS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Christ fully known</dc:title>
  <dc:creator>Dennis Webster</dc:creator>
  <cp:lastModifiedBy>Dennis Webster</cp:lastModifiedBy>
  <cp:revision>5</cp:revision>
  <dcterms:created xsi:type="dcterms:W3CDTF">2021-11-11T05:08:01Z</dcterms:created>
  <dcterms:modified xsi:type="dcterms:W3CDTF">2021-11-13T04:46:39Z</dcterms:modified>
</cp:coreProperties>
</file>